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4" r:id="rId3"/>
    <p:sldId id="265" r:id="rId4"/>
    <p:sldId id="2007577649" r:id="rId5"/>
    <p:sldId id="2007577631" r:id="rId6"/>
    <p:sldId id="2007577633" r:id="rId7"/>
    <p:sldId id="2007577650" r:id="rId8"/>
    <p:sldId id="2007577634" r:id="rId9"/>
    <p:sldId id="282" r:id="rId10"/>
    <p:sldId id="2007577666" r:id="rId11"/>
    <p:sldId id="2007577662" r:id="rId12"/>
    <p:sldId id="2007577635" r:id="rId13"/>
    <p:sldId id="2007577665" r:id="rId14"/>
    <p:sldId id="2007577637" r:id="rId15"/>
    <p:sldId id="2007577594" r:id="rId16"/>
    <p:sldId id="2007577638" r:id="rId17"/>
    <p:sldId id="370" r:id="rId18"/>
    <p:sldId id="2007577651" r:id="rId19"/>
    <p:sldId id="2007577655" r:id="rId20"/>
    <p:sldId id="2007577639" r:id="rId21"/>
    <p:sldId id="2007577647" r:id="rId22"/>
    <p:sldId id="2007577641" r:id="rId23"/>
    <p:sldId id="2007577660" r:id="rId24"/>
    <p:sldId id="2007577661" r:id="rId25"/>
    <p:sldId id="2007577642" r:id="rId26"/>
    <p:sldId id="2007577646" r:id="rId27"/>
    <p:sldId id="2007577664" r:id="rId28"/>
    <p:sldId id="2007577656" r:id="rId29"/>
    <p:sldId id="2007577657" r:id="rId30"/>
    <p:sldId id="2007577658" r:id="rId31"/>
    <p:sldId id="2007577659" r:id="rId32"/>
    <p:sldId id="2007577654" r:id="rId33"/>
    <p:sldId id="2007577644" r:id="rId34"/>
    <p:sldId id="2007577652" r:id="rId35"/>
    <p:sldId id="2007577653" r:id="rId36"/>
    <p:sldId id="2007577640" r:id="rId37"/>
    <p:sldId id="2007577663" r:id="rId38"/>
    <p:sldId id="2007577636"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43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56143" autoAdjust="0"/>
  </p:normalViewPr>
  <p:slideViewPr>
    <p:cSldViewPr snapToGrid="0" showGuides="1">
      <p:cViewPr>
        <p:scale>
          <a:sx n="75" d="100"/>
          <a:sy n="75" d="100"/>
        </p:scale>
        <p:origin x="974" y="312"/>
      </p:cViewPr>
      <p:guideLst>
        <p:guide orient="horz" pos="2092"/>
        <p:guide pos="4316"/>
      </p:guideLst>
    </p:cSldViewPr>
  </p:slideViewPr>
  <p:outlineViewPr>
    <p:cViewPr>
      <p:scale>
        <a:sx n="33" d="100"/>
        <a:sy n="33" d="100"/>
      </p:scale>
      <p:origin x="0" y="0"/>
    </p:cViewPr>
  </p:outlineViewPr>
  <p:notesTextViewPr>
    <p:cViewPr>
      <p:scale>
        <a:sx n="50" d="100"/>
        <a:sy n="50" d="100"/>
      </p:scale>
      <p:origin x="0" y="0"/>
    </p:cViewPr>
  </p:notesTextViewPr>
  <p:sorterViewPr>
    <p:cViewPr>
      <p:scale>
        <a:sx n="100" d="100"/>
        <a:sy n="100" d="100"/>
      </p:scale>
      <p:origin x="0" y="-634"/>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7E87636D-91F7-486A-8DD0-F05B5C908957}" type="datetimeFigureOut">
              <a:rPr lang="zh-CN" altLang="en-US" smtClean="0"/>
              <a:t>2024/2/16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AD46A5C5-DFAE-4DCC-82E1-4D67D62E3923}" type="slidenum">
              <a:rPr lang="zh-CN" altLang="en-US" smtClean="0"/>
              <a:t>‹#›</a:t>
            </a:fld>
            <a:endParaRPr lang="zh-CN" altLang="en-US"/>
          </a:p>
        </p:txBody>
      </p:sp>
    </p:spTree>
    <p:extLst>
      <p:ext uri="{BB962C8B-B14F-4D97-AF65-F5344CB8AC3E}">
        <p14:creationId xmlns:p14="http://schemas.microsoft.com/office/powerpoint/2010/main" val="1102109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D46A5C5-DFAE-4DCC-82E1-4D67D62E3923}" type="slidenum">
              <a:rPr lang="zh-CN" altLang="en-US" smtClean="0"/>
              <a:t>2</a:t>
            </a:fld>
            <a:endParaRPr lang="zh-CN" altLang="en-US"/>
          </a:p>
        </p:txBody>
      </p:sp>
    </p:spTree>
    <p:extLst>
      <p:ext uri="{BB962C8B-B14F-4D97-AF65-F5344CB8AC3E}">
        <p14:creationId xmlns:p14="http://schemas.microsoft.com/office/powerpoint/2010/main" val="1824169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t>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83888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36594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48DBB8-B8E2-402C-B00A-F3433D777E8C}"/>
              </a:ext>
            </a:extLst>
          </p:cNvPr>
          <p:cNvSpPr>
            <a:spLocks noGrp="1"/>
          </p:cNvSpPr>
          <p:nvPr>
            <p:ph type="ctrTitle"/>
          </p:nvPr>
        </p:nvSpPr>
        <p:spPr>
          <a:xfrm>
            <a:off x="1524000" y="1122363"/>
            <a:ext cx="9144000" cy="2387600"/>
          </a:xfrm>
          <a:prstGeom prst="rect">
            <a:avLst/>
          </a:prstGeom>
        </p:spPr>
        <p:txBody>
          <a:bodyPr anchor="t">
            <a:normAutofit/>
          </a:bodyPr>
          <a:lstStyle>
            <a:lvl1pPr algn="ctr">
              <a:defRPr sz="6000"/>
            </a:lvl1pPr>
          </a:lstStyle>
          <a:p>
            <a:r>
              <a:rPr lang="en-US" altLang="en-US"/>
              <a:t>Click here to edit</a:t>
            </a:r>
          </a:p>
        </p:txBody>
      </p:sp>
      <p:sp>
        <p:nvSpPr>
          <p:cNvPr id="3" name="副标题 2">
            <a:extLst>
              <a:ext uri="{FF2B5EF4-FFF2-40B4-BE49-F238E27FC236}">
                <a16:creationId xmlns:a16="http://schemas.microsoft.com/office/drawing/2014/main" id="{AB11B3A7-6437-4392-9685-B27C7BF160D2}"/>
              </a:ext>
            </a:extLst>
          </p:cNvPr>
          <p:cNvSpPr>
            <a:spLocks noGrp="1"/>
          </p:cNvSpPr>
          <p:nvPr>
            <p:ph type="subTitle" idx="1"/>
          </p:nvPr>
        </p:nvSpPr>
        <p:spPr>
          <a:xfrm>
            <a:off x="1524000" y="3602038"/>
            <a:ext cx="9144000" cy="1655762"/>
          </a:xfrm>
          <a:prstGeom prst="rect">
            <a:avLst/>
          </a:prstGeo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en-US"/>
              <a:t>Click here to edit master subtitle styles</a:t>
            </a:r>
          </a:p>
        </p:txBody>
      </p:sp>
      <p:sp>
        <p:nvSpPr>
          <p:cNvPr id="4" name="日期占位符 3">
            <a:extLst>
              <a:ext uri="{FF2B5EF4-FFF2-40B4-BE49-F238E27FC236}">
                <a16:creationId xmlns:a16="http://schemas.microsoft.com/office/drawing/2014/main" id="{3CACA3CE-3272-4AE1-90B6-2A18E3EF3908}"/>
              </a:ext>
            </a:extLst>
          </p:cNvPr>
          <p:cNvSpPr>
            <a:spLocks noGrp="1"/>
          </p:cNvSpPr>
          <p:nvPr>
            <p:ph type="dt" sz="half" idx="10"/>
          </p:nvPr>
        </p:nvSpPr>
        <p:spPr>
          <a:xfrm>
            <a:off x="838200" y="6356350"/>
            <a:ext cx="2743200" cy="365125"/>
          </a:xfrm>
          <a:prstGeom prst="rect">
            <a:avLst/>
          </a:prstGeom>
        </p:spPr>
        <p:txBody>
          <a:bodyPr>
            <a:normAutofit/>
          </a:bodyPr>
          <a:lstStyle/>
          <a:p>
            <a:fld id="{A3C0D4F6-B474-42CF-A631-293A7A01BBC7}" type="datetimeFigureOut">
              <a:rPr lang="en-US" altLang="en-US" sz="1700" smtClean="0"/>
              <a:t>2/16/2024</a:t>
            </a:fld>
            <a:endParaRPr lang="zh-CN" altLang="en-US"/>
          </a:p>
        </p:txBody>
      </p:sp>
      <p:sp>
        <p:nvSpPr>
          <p:cNvPr id="5" name="页脚占位符 4">
            <a:extLst>
              <a:ext uri="{FF2B5EF4-FFF2-40B4-BE49-F238E27FC236}">
                <a16:creationId xmlns:a16="http://schemas.microsoft.com/office/drawing/2014/main" id="{C5423915-8BAE-4EFF-8A5C-0B0E568B9A0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57391C4-6D4B-4A17-9D77-4549605777D4}"/>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EEFFA809-5FE5-4CCF-B933-DFD20B80FF1A}" type="slidenum">
              <a:rPr lang="en-US" altLang="en-US" smtClean="0"/>
              <a:t>‹#›</a:t>
            </a:fld>
            <a:endParaRPr lang="zh-CN" altLang="en-US"/>
          </a:p>
        </p:txBody>
      </p:sp>
    </p:spTree>
    <p:extLst>
      <p:ext uri="{BB962C8B-B14F-4D97-AF65-F5344CB8AC3E}">
        <p14:creationId xmlns:p14="http://schemas.microsoft.com/office/powerpoint/2010/main" val="1463996795"/>
      </p:ext>
    </p:extLst>
  </p:cSld>
  <p:clrMapOvr>
    <a:masterClrMapping/>
  </p:clrMapOvr>
  <p:transition advTm="200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C508F-8FB4-4993-90E3-ED621164CECA}"/>
              </a:ext>
            </a:extLst>
          </p:cNvPr>
          <p:cNvSpPr>
            <a:spLocks noGrp="1"/>
          </p:cNvSpPr>
          <p:nvPr>
            <p:ph type="title"/>
          </p:nvPr>
        </p:nvSpPr>
        <p:spPr>
          <a:xfrm>
            <a:off x="838200" y="365125"/>
            <a:ext cx="10515600" cy="1325563"/>
          </a:xfrm>
          <a:prstGeom prst="rect">
            <a:avLst/>
          </a:prstGeom>
        </p:spPr>
        <p:txBody>
          <a:bodyPr>
            <a:normAutofit/>
          </a:bodyPr>
          <a:lstStyle/>
          <a:p>
            <a:r>
              <a:rPr lang="en-US" altLang="en-US"/>
              <a:t>Click here to edit master header styles</a:t>
            </a:r>
          </a:p>
        </p:txBody>
      </p:sp>
      <p:sp>
        <p:nvSpPr>
          <p:cNvPr id="3" name="竖排文字占位符 2">
            <a:extLst>
              <a:ext uri="{FF2B5EF4-FFF2-40B4-BE49-F238E27FC236}">
                <a16:creationId xmlns:a16="http://schemas.microsoft.com/office/drawing/2014/main" id="{CFC1AE9F-2397-406F-A87E-2A230C954E8A}"/>
              </a:ext>
            </a:extLst>
          </p:cNvPr>
          <p:cNvSpPr>
            <a:spLocks noGrp="1"/>
          </p:cNvSpPr>
          <p:nvPr>
            <p:ph type="body" orient="vert" idx="1"/>
          </p:nvPr>
        </p:nvSpPr>
        <p:spPr>
          <a:xfrm>
            <a:off x="838200" y="1825625"/>
            <a:ext cx="10515600" cy="4351338"/>
          </a:xfrm>
          <a:prstGeom prst="rect">
            <a:avLst/>
          </a:prstGeom>
        </p:spPr>
        <p:txBody>
          <a:bodyPr vert="vert">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D2343DA0-3D8E-4F0E-ABF4-49C3AC6BD828}"/>
              </a:ext>
            </a:extLst>
          </p:cNvPr>
          <p:cNvSpPr>
            <a:spLocks noGrp="1"/>
          </p:cNvSpPr>
          <p:nvPr>
            <p:ph type="dt" sz="half" idx="10"/>
          </p:nvPr>
        </p:nvSpPr>
        <p:spPr>
          <a:xfrm>
            <a:off x="838200" y="6356350"/>
            <a:ext cx="2743200" cy="365125"/>
          </a:xfrm>
          <a:prstGeom prst="rect">
            <a:avLst/>
          </a:prstGeom>
        </p:spPr>
        <p:txBody>
          <a:bodyPr>
            <a:normAutofit/>
          </a:bodyPr>
          <a:lstStyle/>
          <a:p>
            <a:fld id="{A3C0D4F6-B474-42CF-A631-293A7A01BBC7}" type="datetimeFigureOut">
              <a:rPr lang="en-US" altLang="en-US" sz="1700" smtClean="0"/>
              <a:t>2/16/2024</a:t>
            </a:fld>
            <a:endParaRPr lang="zh-CN" altLang="en-US"/>
          </a:p>
        </p:txBody>
      </p:sp>
      <p:sp>
        <p:nvSpPr>
          <p:cNvPr id="5" name="页脚占位符 4">
            <a:extLst>
              <a:ext uri="{FF2B5EF4-FFF2-40B4-BE49-F238E27FC236}">
                <a16:creationId xmlns:a16="http://schemas.microsoft.com/office/drawing/2014/main" id="{4C94E6E4-45DA-41F9-9AA6-331A21C0422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ECC34A4-5850-455A-B637-0938B55E6804}"/>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EEFFA809-5FE5-4CCF-B933-DFD20B80FF1A}" type="slidenum">
              <a:rPr lang="en-US" altLang="en-US" smtClean="0"/>
              <a:t>‹#›</a:t>
            </a:fld>
            <a:endParaRPr lang="zh-CN" altLang="en-US"/>
          </a:p>
        </p:txBody>
      </p:sp>
    </p:spTree>
    <p:extLst>
      <p:ext uri="{BB962C8B-B14F-4D97-AF65-F5344CB8AC3E}">
        <p14:creationId xmlns:p14="http://schemas.microsoft.com/office/powerpoint/2010/main" val="388162007"/>
      </p:ext>
    </p:extLst>
  </p:cSld>
  <p:clrMapOvr>
    <a:masterClrMapping/>
  </p:clrMapOvr>
  <p:transition advTm="2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0387221-F37E-48BD-93FA-6A3CD39D43EE}"/>
              </a:ext>
            </a:extLst>
          </p:cNvPr>
          <p:cNvSpPr>
            <a:spLocks noGrp="1"/>
          </p:cNvSpPr>
          <p:nvPr>
            <p:ph type="title" orient="vert"/>
          </p:nvPr>
        </p:nvSpPr>
        <p:spPr>
          <a:xfrm>
            <a:off x="8724900" y="365125"/>
            <a:ext cx="2628900" cy="5811838"/>
          </a:xfrm>
          <a:prstGeom prst="rect">
            <a:avLst/>
          </a:prstGeom>
        </p:spPr>
        <p:txBody>
          <a:bodyPr vert="vert">
            <a:normAutofit/>
          </a:bodyPr>
          <a:lstStyle/>
          <a:p>
            <a:r>
              <a:rPr lang="en-US" altLang="en-US"/>
              <a:t>Click here to edit master header styles</a:t>
            </a:r>
          </a:p>
        </p:txBody>
      </p:sp>
      <p:sp>
        <p:nvSpPr>
          <p:cNvPr id="3" name="竖排文字占位符 2">
            <a:extLst>
              <a:ext uri="{FF2B5EF4-FFF2-40B4-BE49-F238E27FC236}">
                <a16:creationId xmlns:a16="http://schemas.microsoft.com/office/drawing/2014/main" id="{45197ACC-D7EF-4A7C-9ED8-FBA31A952E98}"/>
              </a:ext>
            </a:extLst>
          </p:cNvPr>
          <p:cNvSpPr>
            <a:spLocks noGrp="1"/>
          </p:cNvSpPr>
          <p:nvPr>
            <p:ph type="body" orient="vert" idx="1"/>
          </p:nvPr>
        </p:nvSpPr>
        <p:spPr>
          <a:xfrm>
            <a:off x="838200" y="365125"/>
            <a:ext cx="7734300" cy="5811838"/>
          </a:xfrm>
          <a:prstGeom prst="rect">
            <a:avLst/>
          </a:prstGeom>
        </p:spPr>
        <p:txBody>
          <a:bodyPr vert="vert">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C48C053F-1692-408D-9585-C7201E1D3D2A}"/>
              </a:ext>
            </a:extLst>
          </p:cNvPr>
          <p:cNvSpPr>
            <a:spLocks noGrp="1"/>
          </p:cNvSpPr>
          <p:nvPr>
            <p:ph type="dt" sz="half" idx="10"/>
          </p:nvPr>
        </p:nvSpPr>
        <p:spPr>
          <a:xfrm>
            <a:off x="838200" y="6356350"/>
            <a:ext cx="2743200" cy="365125"/>
          </a:xfrm>
          <a:prstGeom prst="rect">
            <a:avLst/>
          </a:prstGeom>
        </p:spPr>
        <p:txBody>
          <a:bodyPr>
            <a:normAutofit/>
          </a:bodyPr>
          <a:lstStyle/>
          <a:p>
            <a:fld id="{A3C0D4F6-B474-42CF-A631-293A7A01BBC7}" type="datetimeFigureOut">
              <a:rPr lang="en-US" altLang="en-US" sz="1700" smtClean="0"/>
              <a:t>2/16/2024</a:t>
            </a:fld>
            <a:endParaRPr lang="zh-CN" altLang="en-US"/>
          </a:p>
        </p:txBody>
      </p:sp>
      <p:sp>
        <p:nvSpPr>
          <p:cNvPr id="5" name="页脚占位符 4">
            <a:extLst>
              <a:ext uri="{FF2B5EF4-FFF2-40B4-BE49-F238E27FC236}">
                <a16:creationId xmlns:a16="http://schemas.microsoft.com/office/drawing/2014/main" id="{668BBADD-C79B-4F85-897C-26CC0FB3D94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0EE014-B41C-489C-A6EE-BF99C51A86CC}"/>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EEFFA809-5FE5-4CCF-B933-DFD20B80FF1A}" type="slidenum">
              <a:rPr lang="en-US" altLang="en-US" smtClean="0"/>
              <a:t>‹#›</a:t>
            </a:fld>
            <a:endParaRPr lang="zh-CN" altLang="en-US"/>
          </a:p>
        </p:txBody>
      </p:sp>
    </p:spTree>
    <p:extLst>
      <p:ext uri="{BB962C8B-B14F-4D97-AF65-F5344CB8AC3E}">
        <p14:creationId xmlns:p14="http://schemas.microsoft.com/office/powerpoint/2010/main" val="1948731103"/>
      </p:ext>
    </p:extLst>
  </p:cSld>
  <p:clrMapOvr>
    <a:masterClrMapping/>
  </p:clrMapOvr>
  <p:transition advTm="200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889484"/>
      </p:ext>
    </p:extLst>
  </p:cSld>
  <p:clrMapOvr>
    <a:masterClrMapping/>
  </p:clrMapOvr>
  <p:transition advTm="200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字魂59号-创粗黑" panose="00000500000000000000" pitchFamily="2" charset="-122"/>
                <a:ea typeface="字魂59号-创粗黑" panose="00000500000000000000" pitchFamily="2" charset="-122"/>
                <a:cs typeface="Arial Unicode MS" panose="020B0604020202020204" pitchFamily="34" charset="-122"/>
              </a:defRPr>
            </a:lvl1pPr>
          </a:lstStyle>
          <a:p>
            <a:endParaRPr lang="en-US"/>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normAutofit fontScale="62500" lnSpcReduction="20000"/>
          </a:bodyPr>
          <a:lstStyle>
            <a:lvl1pPr marL="0" indent="0" algn="ctr">
              <a:lnSpc>
                <a:spcPct val="100000"/>
              </a:lnSpc>
              <a:spcBef>
                <a:spcPct val="0"/>
              </a:spcBef>
              <a:buNone/>
              <a:defRPr sz="4200" b="1">
                <a:solidFill>
                  <a:schemeClr val="bg1"/>
                </a:solidFill>
                <a:latin typeface="字魂59号-创粗黑" panose="00000500000000000000" pitchFamily="2" charset="-122"/>
                <a:ea typeface="字魂59号-创粗黑" panose="00000500000000000000" pitchFamily="2" charset="-122"/>
                <a:cs typeface="Arial Unicode MS" panose="020B0604020202020204" pitchFamily="34" charset="-122"/>
              </a:defRPr>
            </a:lvl1pPr>
          </a:lstStyle>
          <a:p>
            <a:pPr lvl="0"/>
            <a:r>
              <a:rPr lang="en-US"/>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normAutofit fontScale="60000" lnSpcReduction="20000"/>
          </a:bodyPr>
          <a:lstStyle>
            <a:lvl1pPr marL="0" indent="0" algn="ctr">
              <a:lnSpc>
                <a:spcPct val="100000"/>
              </a:lnSpc>
              <a:spcBef>
                <a:spcPct val="0"/>
              </a:spcBef>
              <a:spcAft>
                <a:spcPct val="0"/>
              </a:spcAft>
              <a:buNone/>
              <a:defRPr sz="1800" b="0">
                <a:solidFill>
                  <a:schemeClr val="accent3"/>
                </a:solidFill>
                <a:latin typeface="字魂59号-创粗黑" panose="00000500000000000000" pitchFamily="2" charset="-122"/>
                <a:ea typeface="字魂59号-创粗黑" panose="00000500000000000000" pitchFamily="2" charset="-122"/>
                <a:cs typeface="Arial Unicode MS" panose="020B0604020202020204" pitchFamily="34" charset="-122"/>
              </a:defRPr>
            </a:lvl1pPr>
          </a:lstStyle>
          <a:p>
            <a:pPr lvl="0"/>
            <a:r>
              <a:rPr lang="en-US" err="1"/>
              <a:t>Ultimate Powerpoint Template</a:t>
            </a:r>
            <a:endParaRPr lang="es-ES_tradnl"/>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normAutofit/>
          </a:bodyPr>
          <a:lstStyle>
            <a:lvl1pPr marL="0" indent="0" algn="ctr">
              <a:lnSpc>
                <a:spcPct val="130000"/>
              </a:lnSpc>
              <a:buNone/>
              <a:defRPr sz="1440">
                <a:solidFill>
                  <a:schemeClr val="tx1">
                    <a:lumMod val="50000"/>
                    <a:lumOff val="50000"/>
                  </a:schemeClr>
                </a:solidFill>
                <a:latin typeface="字魂59号-创粗黑" panose="00000500000000000000" pitchFamily="2" charset="-122"/>
                <a:ea typeface="字魂59号-创粗黑" panose="00000500000000000000" pitchFamily="2" charset="-122"/>
                <a:cs typeface="Arial Unicode MS" panose="020B0604020202020204" pitchFamily="34" charset="-122"/>
              </a:defRPr>
            </a:lvl1pPr>
          </a:lstStyle>
          <a:p>
            <a:pPr lvl="0"/>
            <a:r>
              <a:rPr lang="en-US" err="1"/>
              <a:t>Lorem ipsum dolor sit amet, consectetur adipiscing elit. Fusce diam tortor, mattis quis dapibus vitae, euismod non purus. Maecenas ut lacus nec mauris feugiat tristique.</a:t>
            </a:r>
          </a:p>
        </p:txBody>
      </p:sp>
    </p:spTree>
    <p:extLst>
      <p:ext uri="{BB962C8B-B14F-4D97-AF65-F5344CB8AC3E}">
        <p14:creationId xmlns:p14="http://schemas.microsoft.com/office/powerpoint/2010/main" val="3475808490"/>
      </p:ext>
    </p:extLst>
  </p:cSld>
  <p:clrMapOvr>
    <a:masterClrMapping/>
  </p:clrMapOvr>
  <p:transition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3E056B-B168-4B29-B9AB-932049555119}"/>
              </a:ext>
            </a:extLst>
          </p:cNvPr>
          <p:cNvSpPr>
            <a:spLocks noGrp="1"/>
          </p:cNvSpPr>
          <p:nvPr>
            <p:ph type="title"/>
          </p:nvPr>
        </p:nvSpPr>
        <p:spPr>
          <a:xfrm>
            <a:off x="838200" y="365125"/>
            <a:ext cx="10515600" cy="1325563"/>
          </a:xfrm>
          <a:prstGeom prst="rect">
            <a:avLst/>
          </a:prstGeom>
        </p:spPr>
        <p:txBody>
          <a:bodyPr>
            <a:normAutofit/>
          </a:bodyPr>
          <a:lstStyle/>
          <a:p>
            <a:r>
              <a:rPr lang="en-US" altLang="en-US"/>
              <a:t>Click here to edit master header styles</a:t>
            </a:r>
          </a:p>
        </p:txBody>
      </p:sp>
      <p:sp>
        <p:nvSpPr>
          <p:cNvPr id="3" name="内容占位符 2">
            <a:extLst>
              <a:ext uri="{FF2B5EF4-FFF2-40B4-BE49-F238E27FC236}">
                <a16:creationId xmlns:a16="http://schemas.microsoft.com/office/drawing/2014/main" id="{A8214173-DC48-48FC-A131-BD423C7F05A5}"/>
              </a:ext>
            </a:extLst>
          </p:cNvPr>
          <p:cNvSpPr>
            <a:spLocks noGrp="1"/>
          </p:cNvSpPr>
          <p:nvPr>
            <p:ph idx="1"/>
          </p:nvPr>
        </p:nvSpPr>
        <p:spPr>
          <a:xfrm>
            <a:off x="838200" y="1825625"/>
            <a:ext cx="10515600" cy="4351338"/>
          </a:xfrm>
          <a:prstGeom prst="rect">
            <a:avLst/>
          </a:prstGeom>
        </p:spPr>
        <p:txBody>
          <a:bodyPr>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EC4B9F54-7A9F-4DFF-98C9-966EAE023A63}"/>
              </a:ext>
            </a:extLst>
          </p:cNvPr>
          <p:cNvSpPr>
            <a:spLocks noGrp="1"/>
          </p:cNvSpPr>
          <p:nvPr>
            <p:ph type="dt" sz="half" idx="10"/>
          </p:nvPr>
        </p:nvSpPr>
        <p:spPr>
          <a:xfrm>
            <a:off x="838200" y="6356350"/>
            <a:ext cx="2743200" cy="365125"/>
          </a:xfrm>
          <a:prstGeom prst="rect">
            <a:avLst/>
          </a:prstGeom>
        </p:spPr>
        <p:txBody>
          <a:bodyPr>
            <a:normAutofit/>
          </a:bodyPr>
          <a:lstStyle/>
          <a:p>
            <a:fld id="{A3C0D4F6-B474-42CF-A631-293A7A01BBC7}" type="datetimeFigureOut">
              <a:rPr lang="en-US" altLang="en-US" sz="1700" smtClean="0"/>
              <a:t>2/16/2024</a:t>
            </a:fld>
            <a:endParaRPr lang="zh-CN" altLang="en-US"/>
          </a:p>
        </p:txBody>
      </p:sp>
      <p:sp>
        <p:nvSpPr>
          <p:cNvPr id="5" name="页脚占位符 4">
            <a:extLst>
              <a:ext uri="{FF2B5EF4-FFF2-40B4-BE49-F238E27FC236}">
                <a16:creationId xmlns:a16="http://schemas.microsoft.com/office/drawing/2014/main" id="{1A55C7FB-9E1B-4C31-86B5-6B70076654F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717483F-EEE7-4894-B616-C3C55667D5A8}"/>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EEFFA809-5FE5-4CCF-B933-DFD20B80FF1A}" type="slidenum">
              <a:rPr lang="en-US" altLang="en-US" smtClean="0"/>
              <a:t>‹#›</a:t>
            </a:fld>
            <a:endParaRPr lang="zh-CN" altLang="en-US"/>
          </a:p>
        </p:txBody>
      </p:sp>
    </p:spTree>
    <p:extLst>
      <p:ext uri="{BB962C8B-B14F-4D97-AF65-F5344CB8AC3E}">
        <p14:creationId xmlns:p14="http://schemas.microsoft.com/office/powerpoint/2010/main" val="881386860"/>
      </p:ext>
    </p:extLst>
  </p:cSld>
  <p:clrMapOvr>
    <a:masterClrMapping/>
  </p:clrMapOvr>
  <p:transition advTm="2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ECAD0-CD7A-44B5-BAEF-F3578022B594}"/>
              </a:ext>
            </a:extLst>
          </p:cNvPr>
          <p:cNvSpPr>
            <a:spLocks noGrp="1"/>
          </p:cNvSpPr>
          <p:nvPr>
            <p:ph type="title"/>
          </p:nvPr>
        </p:nvSpPr>
        <p:spPr>
          <a:xfrm>
            <a:off x="831850" y="1709738"/>
            <a:ext cx="10515600" cy="2852737"/>
          </a:xfrm>
          <a:prstGeom prst="rect">
            <a:avLst/>
          </a:prstGeom>
        </p:spPr>
        <p:txBody>
          <a:bodyPr anchor="t">
            <a:normAutofit/>
          </a:bodyPr>
          <a:lstStyle>
            <a:lvl1pPr>
              <a:defRPr sz="6000"/>
            </a:lvl1pPr>
          </a:lstStyle>
          <a:p>
            <a:r>
              <a:rPr lang="en-US" altLang="en-US"/>
              <a:t>Click here to edit master</a:t>
            </a:r>
          </a:p>
        </p:txBody>
      </p:sp>
      <p:sp>
        <p:nvSpPr>
          <p:cNvPr id="3" name="文本占位符 2">
            <a:extLst>
              <a:ext uri="{FF2B5EF4-FFF2-40B4-BE49-F238E27FC236}">
                <a16:creationId xmlns:a16="http://schemas.microsoft.com/office/drawing/2014/main" id="{F729D244-F771-45D0-96D2-A8A76854A062}"/>
              </a:ext>
            </a:extLst>
          </p:cNvPr>
          <p:cNvSpPr>
            <a:spLocks noGrp="1"/>
          </p:cNvSpPr>
          <p:nvPr>
            <p:ph type="body" idx="1"/>
          </p:nvPr>
        </p:nvSpPr>
        <p:spPr>
          <a:xfrm>
            <a:off x="831850" y="4589463"/>
            <a:ext cx="10515600" cy="1500187"/>
          </a:xfrm>
          <a:prstGeom prst="rect">
            <a:avLst/>
          </a:prstGeo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en-US"/>
              <a:t>Click here to edit master text styles</a:t>
            </a:r>
          </a:p>
        </p:txBody>
      </p:sp>
      <p:sp>
        <p:nvSpPr>
          <p:cNvPr id="4" name="日期占位符 3">
            <a:extLst>
              <a:ext uri="{FF2B5EF4-FFF2-40B4-BE49-F238E27FC236}">
                <a16:creationId xmlns:a16="http://schemas.microsoft.com/office/drawing/2014/main" id="{57413187-63C4-4780-BF9E-2130FC007CA8}"/>
              </a:ext>
            </a:extLst>
          </p:cNvPr>
          <p:cNvSpPr>
            <a:spLocks noGrp="1"/>
          </p:cNvSpPr>
          <p:nvPr>
            <p:ph type="dt" sz="half" idx="10"/>
          </p:nvPr>
        </p:nvSpPr>
        <p:spPr>
          <a:xfrm>
            <a:off x="838200" y="6356350"/>
            <a:ext cx="2743200" cy="365125"/>
          </a:xfrm>
          <a:prstGeom prst="rect">
            <a:avLst/>
          </a:prstGeom>
        </p:spPr>
        <p:txBody>
          <a:bodyPr>
            <a:normAutofit/>
          </a:bodyPr>
          <a:lstStyle/>
          <a:p>
            <a:fld id="{A3C0D4F6-B474-42CF-A631-293A7A01BBC7}" type="datetimeFigureOut">
              <a:rPr lang="en-US" altLang="en-US" sz="1700" smtClean="0"/>
              <a:t>2/16/2024</a:t>
            </a:fld>
            <a:endParaRPr lang="zh-CN" altLang="en-US"/>
          </a:p>
        </p:txBody>
      </p:sp>
      <p:sp>
        <p:nvSpPr>
          <p:cNvPr id="5" name="页脚占位符 4">
            <a:extLst>
              <a:ext uri="{FF2B5EF4-FFF2-40B4-BE49-F238E27FC236}">
                <a16:creationId xmlns:a16="http://schemas.microsoft.com/office/drawing/2014/main" id="{BBE9880F-F6A6-4458-8085-FDE7813487D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3923F64-9FA3-4180-97DB-15DF39D39598}"/>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EEFFA809-5FE5-4CCF-B933-DFD20B80FF1A}" type="slidenum">
              <a:rPr lang="en-US" altLang="en-US" smtClean="0"/>
              <a:t>‹#›</a:t>
            </a:fld>
            <a:endParaRPr lang="zh-CN" altLang="en-US"/>
          </a:p>
        </p:txBody>
      </p:sp>
    </p:spTree>
    <p:extLst>
      <p:ext uri="{BB962C8B-B14F-4D97-AF65-F5344CB8AC3E}">
        <p14:creationId xmlns:p14="http://schemas.microsoft.com/office/powerpoint/2010/main" val="313720981"/>
      </p:ext>
    </p:extLst>
  </p:cSld>
  <p:clrMapOvr>
    <a:masterClrMapping/>
  </p:clrMapOvr>
  <p:transition advTm="2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AD4B9-1769-46B9-B2E6-8F82704F11A8}"/>
              </a:ext>
            </a:extLst>
          </p:cNvPr>
          <p:cNvSpPr>
            <a:spLocks noGrp="1"/>
          </p:cNvSpPr>
          <p:nvPr>
            <p:ph type="title"/>
          </p:nvPr>
        </p:nvSpPr>
        <p:spPr>
          <a:xfrm>
            <a:off x="838200" y="365125"/>
            <a:ext cx="10515600" cy="1325563"/>
          </a:xfrm>
          <a:prstGeom prst="rect">
            <a:avLst/>
          </a:prstGeom>
        </p:spPr>
        <p:txBody>
          <a:bodyPr>
            <a:normAutofit/>
          </a:bodyPr>
          <a:lstStyle/>
          <a:p>
            <a:r>
              <a:rPr lang="en-US" altLang="en-US"/>
              <a:t>Click here to edit master header styles</a:t>
            </a:r>
          </a:p>
        </p:txBody>
      </p:sp>
      <p:sp>
        <p:nvSpPr>
          <p:cNvPr id="3" name="内容占位符 2">
            <a:extLst>
              <a:ext uri="{FF2B5EF4-FFF2-40B4-BE49-F238E27FC236}">
                <a16:creationId xmlns:a16="http://schemas.microsoft.com/office/drawing/2014/main" id="{220917D0-77DF-4BA5-BA29-75A87A22CEBD}"/>
              </a:ext>
            </a:extLst>
          </p:cNvPr>
          <p:cNvSpPr>
            <a:spLocks noGrp="1"/>
          </p:cNvSpPr>
          <p:nvPr>
            <p:ph sz="half" idx="1"/>
          </p:nvPr>
        </p:nvSpPr>
        <p:spPr>
          <a:xfrm>
            <a:off x="838200" y="1825625"/>
            <a:ext cx="5181600" cy="4351338"/>
          </a:xfrm>
          <a:prstGeom prst="rect">
            <a:avLst/>
          </a:prstGeo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内容占位符 3">
            <a:extLst>
              <a:ext uri="{FF2B5EF4-FFF2-40B4-BE49-F238E27FC236}">
                <a16:creationId xmlns:a16="http://schemas.microsoft.com/office/drawing/2014/main" id="{6E61F17E-09ED-49AF-910E-9E6C48D3A4B4}"/>
              </a:ext>
            </a:extLst>
          </p:cNvPr>
          <p:cNvSpPr>
            <a:spLocks noGrp="1"/>
          </p:cNvSpPr>
          <p:nvPr>
            <p:ph sz="half" idx="2"/>
          </p:nvPr>
        </p:nvSpPr>
        <p:spPr>
          <a:xfrm>
            <a:off x="6172200" y="1825625"/>
            <a:ext cx="5181600" cy="4351338"/>
          </a:xfrm>
          <a:prstGeom prst="rect">
            <a:avLst/>
          </a:prstGeo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5" name="日期占位符 4">
            <a:extLst>
              <a:ext uri="{FF2B5EF4-FFF2-40B4-BE49-F238E27FC236}">
                <a16:creationId xmlns:a16="http://schemas.microsoft.com/office/drawing/2014/main" id="{4C8B76AC-CBB6-4F10-BFB6-28A0DA077FBF}"/>
              </a:ext>
            </a:extLst>
          </p:cNvPr>
          <p:cNvSpPr>
            <a:spLocks noGrp="1"/>
          </p:cNvSpPr>
          <p:nvPr>
            <p:ph type="dt" sz="half" idx="10"/>
          </p:nvPr>
        </p:nvSpPr>
        <p:spPr>
          <a:xfrm>
            <a:off x="838200" y="6356350"/>
            <a:ext cx="2743200" cy="365125"/>
          </a:xfrm>
          <a:prstGeom prst="rect">
            <a:avLst/>
          </a:prstGeom>
        </p:spPr>
        <p:txBody>
          <a:bodyPr>
            <a:normAutofit/>
          </a:bodyPr>
          <a:lstStyle/>
          <a:p>
            <a:fld id="{A3C0D4F6-B474-42CF-A631-293A7A01BBC7}" type="datetimeFigureOut">
              <a:rPr lang="en-US" altLang="en-US" sz="1700" smtClean="0"/>
              <a:t>2/16/2024</a:t>
            </a:fld>
            <a:endParaRPr lang="zh-CN" altLang="en-US"/>
          </a:p>
        </p:txBody>
      </p:sp>
      <p:sp>
        <p:nvSpPr>
          <p:cNvPr id="6" name="页脚占位符 5">
            <a:extLst>
              <a:ext uri="{FF2B5EF4-FFF2-40B4-BE49-F238E27FC236}">
                <a16:creationId xmlns:a16="http://schemas.microsoft.com/office/drawing/2014/main" id="{3B886787-9FDA-43E6-BF30-A6B9D2095F7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A0B9E1CE-9B67-469A-818A-707C00C0FBD4}"/>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EEFFA809-5FE5-4CCF-B933-DFD20B80FF1A}" type="slidenum">
              <a:rPr lang="en-US" altLang="en-US" smtClean="0"/>
              <a:t>‹#›</a:t>
            </a:fld>
            <a:endParaRPr lang="zh-CN" altLang="en-US"/>
          </a:p>
        </p:txBody>
      </p:sp>
    </p:spTree>
    <p:extLst>
      <p:ext uri="{BB962C8B-B14F-4D97-AF65-F5344CB8AC3E}">
        <p14:creationId xmlns:p14="http://schemas.microsoft.com/office/powerpoint/2010/main" val="3485332361"/>
      </p:ext>
    </p:extLst>
  </p:cSld>
  <p:clrMapOvr>
    <a:masterClrMapping/>
  </p:clrMapOvr>
  <p:transition advTm="2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2006-DF7F-4410-88E3-C3F034620B7B}"/>
              </a:ext>
            </a:extLst>
          </p:cNvPr>
          <p:cNvSpPr>
            <a:spLocks noGrp="1"/>
          </p:cNvSpPr>
          <p:nvPr>
            <p:ph type="title"/>
          </p:nvPr>
        </p:nvSpPr>
        <p:spPr>
          <a:xfrm>
            <a:off x="839788" y="365125"/>
            <a:ext cx="10515600" cy="1325563"/>
          </a:xfrm>
          <a:prstGeom prst="rect">
            <a:avLst/>
          </a:prstGeom>
        </p:spPr>
        <p:txBody>
          <a:bodyPr>
            <a:normAutofit/>
          </a:bodyPr>
          <a:lstStyle/>
          <a:p>
            <a:r>
              <a:rPr lang="en-US" altLang="en-US"/>
              <a:t>Click here to edit master header styles</a:t>
            </a:r>
          </a:p>
        </p:txBody>
      </p:sp>
      <p:sp>
        <p:nvSpPr>
          <p:cNvPr id="3" name="文本占位符 2">
            <a:extLst>
              <a:ext uri="{FF2B5EF4-FFF2-40B4-BE49-F238E27FC236}">
                <a16:creationId xmlns:a16="http://schemas.microsoft.com/office/drawing/2014/main" id="{646938E6-87F5-4A12-8298-3AD136CA640E}"/>
              </a:ext>
            </a:extLst>
          </p:cNvPr>
          <p:cNvSpPr>
            <a:spLocks noGrp="1"/>
          </p:cNvSpPr>
          <p:nvPr>
            <p:ph type="body" idx="1"/>
          </p:nvPr>
        </p:nvSpPr>
        <p:spPr>
          <a:xfrm>
            <a:off x="839788" y="1681163"/>
            <a:ext cx="5157787" cy="823912"/>
          </a:xfrm>
          <a:prstGeom prst="rect">
            <a:avLst/>
          </a:prstGeo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 master</a:t>
            </a:r>
          </a:p>
        </p:txBody>
      </p:sp>
      <p:sp>
        <p:nvSpPr>
          <p:cNvPr id="4" name="内容占位符 3">
            <a:extLst>
              <a:ext uri="{FF2B5EF4-FFF2-40B4-BE49-F238E27FC236}">
                <a16:creationId xmlns:a16="http://schemas.microsoft.com/office/drawing/2014/main" id="{6A3F5EA7-A287-462A-889E-89361FA2ACF5}"/>
              </a:ext>
            </a:extLst>
          </p:cNvPr>
          <p:cNvSpPr>
            <a:spLocks noGrp="1"/>
          </p:cNvSpPr>
          <p:nvPr>
            <p:ph sz="half" idx="2"/>
          </p:nvPr>
        </p:nvSpPr>
        <p:spPr>
          <a:xfrm>
            <a:off x="839788" y="2505075"/>
            <a:ext cx="5157787" cy="3684588"/>
          </a:xfrm>
          <a:prstGeom prst="rect">
            <a:avLst/>
          </a:prstGeo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5" name="文本占位符 4">
            <a:extLst>
              <a:ext uri="{FF2B5EF4-FFF2-40B4-BE49-F238E27FC236}">
                <a16:creationId xmlns:a16="http://schemas.microsoft.com/office/drawing/2014/main" id="{3925AECB-9FEB-4B44-A6C4-C1E3187A865C}"/>
              </a:ext>
            </a:extLst>
          </p:cNvPr>
          <p:cNvSpPr>
            <a:spLocks noGrp="1"/>
          </p:cNvSpPr>
          <p:nvPr>
            <p:ph type="body" sz="quarter" idx="3"/>
          </p:nvPr>
        </p:nvSpPr>
        <p:spPr>
          <a:xfrm>
            <a:off x="6172200" y="1681163"/>
            <a:ext cx="5183188" cy="823912"/>
          </a:xfrm>
          <a:prstGeom prst="rect">
            <a:avLst/>
          </a:prstGeo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 master</a:t>
            </a:r>
          </a:p>
        </p:txBody>
      </p:sp>
      <p:sp>
        <p:nvSpPr>
          <p:cNvPr id="6" name="内容占位符 5">
            <a:extLst>
              <a:ext uri="{FF2B5EF4-FFF2-40B4-BE49-F238E27FC236}">
                <a16:creationId xmlns:a16="http://schemas.microsoft.com/office/drawing/2014/main" id="{A8EFF0D3-1C57-4DF7-B180-5C716735AB40}"/>
              </a:ext>
            </a:extLst>
          </p:cNvPr>
          <p:cNvSpPr>
            <a:spLocks noGrp="1"/>
          </p:cNvSpPr>
          <p:nvPr>
            <p:ph sz="quarter" idx="4"/>
          </p:nvPr>
        </p:nvSpPr>
        <p:spPr>
          <a:xfrm>
            <a:off x="6172200" y="2505075"/>
            <a:ext cx="5183188" cy="3684588"/>
          </a:xfrm>
          <a:prstGeom prst="rect">
            <a:avLst/>
          </a:prstGeo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7" name="日期占位符 6">
            <a:extLst>
              <a:ext uri="{FF2B5EF4-FFF2-40B4-BE49-F238E27FC236}">
                <a16:creationId xmlns:a16="http://schemas.microsoft.com/office/drawing/2014/main" id="{7E2BB55F-5DED-43A1-AB13-7431C1DB3A78}"/>
              </a:ext>
            </a:extLst>
          </p:cNvPr>
          <p:cNvSpPr>
            <a:spLocks noGrp="1"/>
          </p:cNvSpPr>
          <p:nvPr>
            <p:ph type="dt" sz="half" idx="10"/>
          </p:nvPr>
        </p:nvSpPr>
        <p:spPr>
          <a:xfrm>
            <a:off x="838200" y="6356350"/>
            <a:ext cx="2743200" cy="365125"/>
          </a:xfrm>
          <a:prstGeom prst="rect">
            <a:avLst/>
          </a:prstGeom>
        </p:spPr>
        <p:txBody>
          <a:bodyPr>
            <a:normAutofit/>
          </a:bodyPr>
          <a:lstStyle/>
          <a:p>
            <a:fld id="{A3C0D4F6-B474-42CF-A631-293A7A01BBC7}" type="datetimeFigureOut">
              <a:rPr lang="en-US" altLang="en-US" sz="1700" smtClean="0"/>
              <a:t>2/16/2024</a:t>
            </a:fld>
            <a:endParaRPr lang="zh-CN" altLang="en-US"/>
          </a:p>
        </p:txBody>
      </p:sp>
      <p:sp>
        <p:nvSpPr>
          <p:cNvPr id="8" name="页脚占位符 7">
            <a:extLst>
              <a:ext uri="{FF2B5EF4-FFF2-40B4-BE49-F238E27FC236}">
                <a16:creationId xmlns:a16="http://schemas.microsoft.com/office/drawing/2014/main" id="{0F104AFB-BE5D-44A8-9904-5A5E308E4AB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8FEC3B96-8514-4AFF-BA9E-B1D76CEA5D65}"/>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EEFFA809-5FE5-4CCF-B933-DFD20B80FF1A}" type="slidenum">
              <a:rPr lang="en-US" altLang="en-US" smtClean="0"/>
              <a:t>‹#›</a:t>
            </a:fld>
            <a:endParaRPr lang="zh-CN" altLang="en-US"/>
          </a:p>
        </p:txBody>
      </p:sp>
    </p:spTree>
    <p:extLst>
      <p:ext uri="{BB962C8B-B14F-4D97-AF65-F5344CB8AC3E}">
        <p14:creationId xmlns:p14="http://schemas.microsoft.com/office/powerpoint/2010/main" val="2660581658"/>
      </p:ext>
    </p:extLst>
  </p:cSld>
  <p:clrMapOvr>
    <a:masterClrMapping/>
  </p:clrMapOvr>
  <p:transition advTm="200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B5EE21-9700-4DE4-9352-F6504F8C227A}"/>
              </a:ext>
            </a:extLst>
          </p:cNvPr>
          <p:cNvSpPr>
            <a:spLocks noGrp="1"/>
          </p:cNvSpPr>
          <p:nvPr>
            <p:ph type="title"/>
          </p:nvPr>
        </p:nvSpPr>
        <p:spPr>
          <a:xfrm>
            <a:off x="838200" y="365125"/>
            <a:ext cx="10515600" cy="1325563"/>
          </a:xfrm>
          <a:prstGeom prst="rect">
            <a:avLst/>
          </a:prstGeom>
        </p:spPr>
        <p:txBody>
          <a:bodyPr>
            <a:normAutofit/>
          </a:bodyPr>
          <a:lstStyle/>
          <a:p>
            <a:r>
              <a:rPr lang="en-US" altLang="en-US"/>
              <a:t>Click here to edit master header styles</a:t>
            </a:r>
          </a:p>
        </p:txBody>
      </p:sp>
      <p:sp>
        <p:nvSpPr>
          <p:cNvPr id="3" name="日期占位符 2">
            <a:extLst>
              <a:ext uri="{FF2B5EF4-FFF2-40B4-BE49-F238E27FC236}">
                <a16:creationId xmlns:a16="http://schemas.microsoft.com/office/drawing/2014/main" id="{9CBB1601-9954-4A13-A6E4-1B931426C51B}"/>
              </a:ext>
            </a:extLst>
          </p:cNvPr>
          <p:cNvSpPr>
            <a:spLocks noGrp="1"/>
          </p:cNvSpPr>
          <p:nvPr>
            <p:ph type="dt" sz="half" idx="10"/>
          </p:nvPr>
        </p:nvSpPr>
        <p:spPr>
          <a:xfrm>
            <a:off x="838200" y="6356350"/>
            <a:ext cx="2743200" cy="365125"/>
          </a:xfrm>
          <a:prstGeom prst="rect">
            <a:avLst/>
          </a:prstGeom>
        </p:spPr>
        <p:txBody>
          <a:bodyPr>
            <a:normAutofit/>
          </a:bodyPr>
          <a:lstStyle/>
          <a:p>
            <a:fld id="{A3C0D4F6-B474-42CF-A631-293A7A01BBC7}" type="datetimeFigureOut">
              <a:rPr lang="en-US" altLang="en-US" sz="1700" smtClean="0"/>
              <a:t>2/16/2024</a:t>
            </a:fld>
            <a:endParaRPr lang="zh-CN" altLang="en-US"/>
          </a:p>
        </p:txBody>
      </p:sp>
      <p:sp>
        <p:nvSpPr>
          <p:cNvPr id="4" name="页脚占位符 3">
            <a:extLst>
              <a:ext uri="{FF2B5EF4-FFF2-40B4-BE49-F238E27FC236}">
                <a16:creationId xmlns:a16="http://schemas.microsoft.com/office/drawing/2014/main" id="{42E9723E-7DEE-4D1D-B165-61F91EF3BB7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8C3ABA07-355A-40A2-9995-7AF2D7D564BF}"/>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EEFFA809-5FE5-4CCF-B933-DFD20B80FF1A}" type="slidenum">
              <a:rPr lang="en-US" altLang="en-US" smtClean="0"/>
              <a:t>‹#›</a:t>
            </a:fld>
            <a:endParaRPr lang="zh-CN" altLang="en-US"/>
          </a:p>
        </p:txBody>
      </p:sp>
    </p:spTree>
    <p:extLst>
      <p:ext uri="{BB962C8B-B14F-4D97-AF65-F5344CB8AC3E}">
        <p14:creationId xmlns:p14="http://schemas.microsoft.com/office/powerpoint/2010/main" val="778259757"/>
      </p:ext>
    </p:extLst>
  </p:cSld>
  <p:clrMapOvr>
    <a:masterClrMapping/>
  </p:clrMapOvr>
  <p:transition advTm="200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FFECF64-211C-4784-B1B6-F2029192E9F2}"/>
              </a:ext>
            </a:extLst>
          </p:cNvPr>
          <p:cNvSpPr>
            <a:spLocks noGrp="1"/>
          </p:cNvSpPr>
          <p:nvPr>
            <p:ph type="dt" sz="half" idx="10"/>
          </p:nvPr>
        </p:nvSpPr>
        <p:spPr>
          <a:xfrm>
            <a:off x="838200" y="6356350"/>
            <a:ext cx="2743200" cy="365125"/>
          </a:xfrm>
          <a:prstGeom prst="rect">
            <a:avLst/>
          </a:prstGeom>
        </p:spPr>
        <p:txBody>
          <a:bodyPr>
            <a:normAutofit/>
          </a:bodyPr>
          <a:lstStyle/>
          <a:p>
            <a:fld id="{A3C0D4F6-B474-42CF-A631-293A7A01BBC7}" type="datetimeFigureOut">
              <a:rPr lang="en-US" altLang="en-US" sz="1700" smtClean="0"/>
              <a:t>2/16/2024</a:t>
            </a:fld>
            <a:endParaRPr lang="zh-CN" altLang="en-US"/>
          </a:p>
        </p:txBody>
      </p:sp>
      <p:sp>
        <p:nvSpPr>
          <p:cNvPr id="3" name="页脚占位符 2">
            <a:extLst>
              <a:ext uri="{FF2B5EF4-FFF2-40B4-BE49-F238E27FC236}">
                <a16:creationId xmlns:a16="http://schemas.microsoft.com/office/drawing/2014/main" id="{1A970106-B744-4A64-9E0A-3C6FAC0C5D4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D1F237F-93CB-4C61-9326-4BC441FA47FB}"/>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EEFFA809-5FE5-4CCF-B933-DFD20B80FF1A}" type="slidenum">
              <a:rPr lang="en-US" altLang="en-US" smtClean="0"/>
              <a:t>‹#›</a:t>
            </a:fld>
            <a:endParaRPr lang="zh-CN" altLang="en-US"/>
          </a:p>
        </p:txBody>
      </p:sp>
    </p:spTree>
    <p:extLst>
      <p:ext uri="{BB962C8B-B14F-4D97-AF65-F5344CB8AC3E}">
        <p14:creationId xmlns:p14="http://schemas.microsoft.com/office/powerpoint/2010/main" val="3279551348"/>
      </p:ext>
    </p:extLst>
  </p:cSld>
  <p:clrMapOvr>
    <a:masterClrMapping/>
  </p:clrMapOvr>
  <p:transition advTm="200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F8B190-D712-489F-82B3-7594D93BE2DD}"/>
              </a:ext>
            </a:extLst>
          </p:cNvPr>
          <p:cNvSpPr>
            <a:spLocks noGrp="1"/>
          </p:cNvSpPr>
          <p:nvPr>
            <p:ph type="title"/>
          </p:nvPr>
        </p:nvSpPr>
        <p:spPr>
          <a:xfrm>
            <a:off x="839788" y="457200"/>
            <a:ext cx="3932237" cy="1600200"/>
          </a:xfrm>
          <a:prstGeom prst="rect">
            <a:avLst/>
          </a:prstGeom>
        </p:spPr>
        <p:txBody>
          <a:bodyPr anchor="t">
            <a:normAutofit/>
          </a:bodyPr>
          <a:lstStyle>
            <a:lvl1pPr>
              <a:defRPr sz="3200"/>
            </a:lvl1pPr>
          </a:lstStyle>
          <a:p>
            <a:r>
              <a:rPr lang="en-US" altLang="en-US" sz="3100"/>
              <a:t>Click here to edit master header</a:t>
            </a:r>
          </a:p>
        </p:txBody>
      </p:sp>
      <p:sp>
        <p:nvSpPr>
          <p:cNvPr id="3" name="内容占位符 2">
            <a:extLst>
              <a:ext uri="{FF2B5EF4-FFF2-40B4-BE49-F238E27FC236}">
                <a16:creationId xmlns:a16="http://schemas.microsoft.com/office/drawing/2014/main" id="{56BEB2E5-4915-478D-A7F4-5EB283D64187}"/>
              </a:ext>
            </a:extLst>
          </p:cNvPr>
          <p:cNvSpPr>
            <a:spLocks noGrp="1"/>
          </p:cNvSpPr>
          <p:nvPr>
            <p:ph idx="1"/>
          </p:nvPr>
        </p:nvSpPr>
        <p:spPr>
          <a:xfrm>
            <a:off x="5183188" y="987425"/>
            <a:ext cx="6172200" cy="4873625"/>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文本占位符 3">
            <a:extLst>
              <a:ext uri="{FF2B5EF4-FFF2-40B4-BE49-F238E27FC236}">
                <a16:creationId xmlns:a16="http://schemas.microsoft.com/office/drawing/2014/main" id="{BEAA6099-580D-4162-BFCE-281BE1564A0F}"/>
              </a:ext>
            </a:extLst>
          </p:cNvPr>
          <p:cNvSpPr>
            <a:spLocks noGrp="1"/>
          </p:cNvSpPr>
          <p:nvPr>
            <p:ph type="body" sz="half" idx="2"/>
          </p:nvPr>
        </p:nvSpPr>
        <p:spPr>
          <a:xfrm>
            <a:off x="839788" y="2057400"/>
            <a:ext cx="3932237" cy="3811588"/>
          </a:xfrm>
          <a:prstGeom prst="rect">
            <a:avLst/>
          </a:prstGeo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Click here to edit master</a:t>
            </a:r>
          </a:p>
        </p:txBody>
      </p:sp>
      <p:sp>
        <p:nvSpPr>
          <p:cNvPr id="5" name="日期占位符 4">
            <a:extLst>
              <a:ext uri="{FF2B5EF4-FFF2-40B4-BE49-F238E27FC236}">
                <a16:creationId xmlns:a16="http://schemas.microsoft.com/office/drawing/2014/main" id="{0E3EF280-262C-42D3-997A-A525C8CE3618}"/>
              </a:ext>
            </a:extLst>
          </p:cNvPr>
          <p:cNvSpPr>
            <a:spLocks noGrp="1"/>
          </p:cNvSpPr>
          <p:nvPr>
            <p:ph type="dt" sz="half" idx="10"/>
          </p:nvPr>
        </p:nvSpPr>
        <p:spPr>
          <a:xfrm>
            <a:off x="838200" y="6356350"/>
            <a:ext cx="2743200" cy="365125"/>
          </a:xfrm>
          <a:prstGeom prst="rect">
            <a:avLst/>
          </a:prstGeom>
        </p:spPr>
        <p:txBody>
          <a:bodyPr>
            <a:normAutofit/>
          </a:bodyPr>
          <a:lstStyle/>
          <a:p>
            <a:fld id="{A3C0D4F6-B474-42CF-A631-293A7A01BBC7}" type="datetimeFigureOut">
              <a:rPr lang="en-US" altLang="en-US" sz="1700" smtClean="0"/>
              <a:t>2/16/2024</a:t>
            </a:fld>
            <a:endParaRPr lang="zh-CN" altLang="en-US"/>
          </a:p>
        </p:txBody>
      </p:sp>
      <p:sp>
        <p:nvSpPr>
          <p:cNvPr id="6" name="页脚占位符 5">
            <a:extLst>
              <a:ext uri="{FF2B5EF4-FFF2-40B4-BE49-F238E27FC236}">
                <a16:creationId xmlns:a16="http://schemas.microsoft.com/office/drawing/2014/main" id="{C588A39E-4185-4676-BE78-875BB2F6252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6F92DF9-B3FE-492E-A7F4-B84AAA705593}"/>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EEFFA809-5FE5-4CCF-B933-DFD20B80FF1A}" type="slidenum">
              <a:rPr lang="en-US" altLang="en-US" smtClean="0"/>
              <a:t>‹#›</a:t>
            </a:fld>
            <a:endParaRPr lang="zh-CN" altLang="en-US"/>
          </a:p>
        </p:txBody>
      </p:sp>
    </p:spTree>
    <p:extLst>
      <p:ext uri="{BB962C8B-B14F-4D97-AF65-F5344CB8AC3E}">
        <p14:creationId xmlns:p14="http://schemas.microsoft.com/office/powerpoint/2010/main" val="523080056"/>
      </p:ext>
    </p:extLst>
  </p:cSld>
  <p:clrMapOvr>
    <a:masterClrMapping/>
  </p:clrMapOvr>
  <p:transition advTm="2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02BE8-397D-4942-A8B1-66F3B03D96AC}"/>
              </a:ext>
            </a:extLst>
          </p:cNvPr>
          <p:cNvSpPr>
            <a:spLocks noGrp="1"/>
          </p:cNvSpPr>
          <p:nvPr>
            <p:ph type="title"/>
          </p:nvPr>
        </p:nvSpPr>
        <p:spPr>
          <a:xfrm>
            <a:off x="839788" y="457200"/>
            <a:ext cx="3932237" cy="1600200"/>
          </a:xfrm>
          <a:prstGeom prst="rect">
            <a:avLst/>
          </a:prstGeom>
        </p:spPr>
        <p:txBody>
          <a:bodyPr anchor="t">
            <a:normAutofit/>
          </a:bodyPr>
          <a:lstStyle>
            <a:lvl1pPr>
              <a:defRPr sz="3200"/>
            </a:lvl1pPr>
          </a:lstStyle>
          <a:p>
            <a:r>
              <a:rPr lang="en-US" altLang="en-US" sz="3100"/>
              <a:t>Click here to edit master header</a:t>
            </a:r>
          </a:p>
        </p:txBody>
      </p:sp>
      <p:sp>
        <p:nvSpPr>
          <p:cNvPr id="3" name="图片占位符 2">
            <a:extLst>
              <a:ext uri="{FF2B5EF4-FFF2-40B4-BE49-F238E27FC236}">
                <a16:creationId xmlns:a16="http://schemas.microsoft.com/office/drawing/2014/main" id="{206AB389-84F7-4A9C-940F-80866E00275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94AE982-A5B1-4F19-A744-BC0E9110C52A}"/>
              </a:ext>
            </a:extLst>
          </p:cNvPr>
          <p:cNvSpPr>
            <a:spLocks noGrp="1"/>
          </p:cNvSpPr>
          <p:nvPr>
            <p:ph type="body" sz="half" idx="2"/>
          </p:nvPr>
        </p:nvSpPr>
        <p:spPr>
          <a:xfrm>
            <a:off x="839788" y="2057400"/>
            <a:ext cx="3932237" cy="3811588"/>
          </a:xfrm>
          <a:prstGeom prst="rect">
            <a:avLst/>
          </a:prstGeo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Click here to edit master</a:t>
            </a:r>
          </a:p>
        </p:txBody>
      </p:sp>
      <p:sp>
        <p:nvSpPr>
          <p:cNvPr id="5" name="日期占位符 4">
            <a:extLst>
              <a:ext uri="{FF2B5EF4-FFF2-40B4-BE49-F238E27FC236}">
                <a16:creationId xmlns:a16="http://schemas.microsoft.com/office/drawing/2014/main" id="{88AE1DCA-AF43-4E61-BD9A-ADCD4F3B1B6C}"/>
              </a:ext>
            </a:extLst>
          </p:cNvPr>
          <p:cNvSpPr>
            <a:spLocks noGrp="1"/>
          </p:cNvSpPr>
          <p:nvPr>
            <p:ph type="dt" sz="half" idx="10"/>
          </p:nvPr>
        </p:nvSpPr>
        <p:spPr>
          <a:xfrm>
            <a:off x="838200" y="6356350"/>
            <a:ext cx="2743200" cy="365125"/>
          </a:xfrm>
          <a:prstGeom prst="rect">
            <a:avLst/>
          </a:prstGeom>
        </p:spPr>
        <p:txBody>
          <a:bodyPr>
            <a:normAutofit/>
          </a:bodyPr>
          <a:lstStyle/>
          <a:p>
            <a:fld id="{A3C0D4F6-B474-42CF-A631-293A7A01BBC7}" type="datetimeFigureOut">
              <a:rPr lang="en-US" altLang="en-US" sz="1700" smtClean="0"/>
              <a:t>2/16/2024</a:t>
            </a:fld>
            <a:endParaRPr lang="zh-CN" altLang="en-US"/>
          </a:p>
        </p:txBody>
      </p:sp>
      <p:sp>
        <p:nvSpPr>
          <p:cNvPr id="6" name="页脚占位符 5">
            <a:extLst>
              <a:ext uri="{FF2B5EF4-FFF2-40B4-BE49-F238E27FC236}">
                <a16:creationId xmlns:a16="http://schemas.microsoft.com/office/drawing/2014/main" id="{BE19656B-CEBB-4B7F-A9EB-57061D5A942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AAF41436-953F-46A0-A7BC-116785D65B15}"/>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EEFFA809-5FE5-4CCF-B933-DFD20B80FF1A}" type="slidenum">
              <a:rPr lang="en-US" altLang="en-US" smtClean="0"/>
              <a:t>‹#›</a:t>
            </a:fld>
            <a:endParaRPr lang="zh-CN" altLang="en-US"/>
          </a:p>
        </p:txBody>
      </p:sp>
    </p:spTree>
    <p:extLst>
      <p:ext uri="{BB962C8B-B14F-4D97-AF65-F5344CB8AC3E}">
        <p14:creationId xmlns:p14="http://schemas.microsoft.com/office/powerpoint/2010/main" val="3776100801"/>
      </p:ext>
    </p:extLst>
  </p:cSld>
  <p:clrMapOvr>
    <a:masterClrMapping/>
  </p:clrMapOvr>
  <p:transition advTm="200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0741D0-BF10-42BA-93FA-98BF1B1EA44B}"/>
              </a:ext>
            </a:extLst>
          </p:cNvPr>
          <p:cNvPicPr>
            <a:picLocks noChangeAspect="1"/>
          </p:cNvPicPr>
          <p:nvPr userDrawn="1"/>
        </p:nvPicPr>
        <p:blipFill>
          <a:blip r:embed="rId15">
            <a:extLst>
              <a:ext uri="{28A0092B-C50C-407E-A947-70E740481C1C}">
                <a14:useLocalDpi xmlns:a14="http://schemas.microsoft.com/office/drawing/2010/main" val="0"/>
              </a:ext>
            </a:extLst>
          </a:blip>
          <a:srcRect t="5552" r="371" b="52438"/>
          <a:stretch>
            <a:fillRect/>
          </a:stretch>
        </p:blipFill>
        <p:spPr>
          <a:xfrm>
            <a:off x="0" y="0"/>
            <a:ext cx="12192000" cy="6858000"/>
          </a:xfrm>
          <a:prstGeom prst="rect">
            <a:avLst/>
          </a:prstGeom>
        </p:spPr>
      </p:pic>
      <p:sp>
        <p:nvSpPr>
          <p:cNvPr id="8" name="矩形: 圆角 7">
            <a:extLst>
              <a:ext uri="{FF2B5EF4-FFF2-40B4-BE49-F238E27FC236}">
                <a16:creationId xmlns:a16="http://schemas.microsoft.com/office/drawing/2014/main" id="{A090EDD0-79F4-4264-B94A-638A0FCC6D43}"/>
              </a:ext>
            </a:extLst>
          </p:cNvPr>
          <p:cNvSpPr/>
          <p:nvPr userDrawn="1"/>
        </p:nvSpPr>
        <p:spPr>
          <a:xfrm>
            <a:off x="357187" y="358775"/>
            <a:ext cx="11477626" cy="6140450"/>
          </a:xfrm>
          <a:prstGeom prst="roundRect">
            <a:avLst>
              <a:gd name="adj" fmla="val 3342"/>
            </a:avLst>
          </a:prstGeom>
          <a:solidFill>
            <a:schemeClr val="bg1">
              <a:alpha val="98000"/>
            </a:schemeClr>
          </a:solidFill>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ADC06DA5-F9E7-4B20-B10F-EF059BE05924}"/>
              </a:ext>
            </a:extLst>
          </p:cNvPr>
          <p:cNvPicPr>
            <a:picLocks noChangeAspect="1"/>
          </p:cNvPicPr>
          <p:nvPr userDrawn="1"/>
        </p:nvPicPr>
        <p:blipFill>
          <a:blip r:embed="rId16" cstate="hqprint">
            <a:extLst>
              <a:ext uri="{BEBA8EAE-BF5A-486C-A8C5-ECC9F3942E4B}">
                <a14:imgProps xmlns:a14="http://schemas.microsoft.com/office/drawing/2010/main">
                  <a14:imgLayer r:embed="rId17">
                    <a14:imgEffect>
                      <a14:backgroundRemoval t="10000" b="90000" l="10000" r="90000">
                        <a14:foregroundMark x1="61042" y1="57685" x2="64583" y2="67222"/>
                        <a14:foregroundMark x1="64583" y1="67222" x2="67448" y2="58148"/>
                        <a14:foregroundMark x1="67448" y1="58148" x2="62083" y2="55185"/>
                        <a14:foregroundMark x1="62083" y1="55185" x2="59896" y2="58519"/>
                        <a14:foregroundMark x1="65833" y1="46667" x2="70104" y2="53426"/>
                        <a14:foregroundMark x1="70104" y1="53426" x2="74792" y2="56019"/>
                        <a14:foregroundMark x1="65833" y1="45093" x2="69167" y2="53056"/>
                        <a14:foregroundMark x1="69167" y1="53056" x2="71094" y2="55185"/>
                        <a14:foregroundMark x1="72240" y1="55648" x2="66927" y2="51111"/>
                        <a14:foregroundMark x1="66927" y1="51111" x2="67240" y2="43426"/>
                        <a14:backgroundMark x1="29740" y1="50741" x2="37344" y2="44537"/>
                        <a14:backgroundMark x1="37344" y1="44537" x2="33594" y2="54167"/>
                        <a14:backgroundMark x1="33594" y1="54167" x2="32552" y2="32685"/>
                        <a14:backgroundMark x1="32552" y1="32685" x2="40677" y2="22870"/>
                        <a14:backgroundMark x1="40677" y1="22870" x2="46719" y2="27593"/>
                        <a14:backgroundMark x1="46719" y1="27593" x2="47552" y2="46481"/>
                        <a14:backgroundMark x1="47552" y1="46481" x2="40625" y2="62685"/>
                        <a14:backgroundMark x1="40625" y1="62685" x2="33229" y2="65093"/>
                        <a14:backgroundMark x1="33229" y1="65093" x2="30573" y2="40000"/>
                        <a14:backgroundMark x1="30573" y1="40000" x2="35365" y2="12222"/>
                        <a14:backgroundMark x1="35365" y1="12222" x2="40885" y2="9815"/>
                        <a14:backgroundMark x1="40885" y1="9815" x2="42344" y2="28611"/>
                        <a14:backgroundMark x1="42344" y1="28611" x2="38906" y2="53889"/>
                        <a14:backgroundMark x1="38906" y1="53889" x2="34688" y2="37037"/>
                        <a14:backgroundMark x1="34688" y1="37037" x2="30104" y2="53981"/>
                        <a14:backgroundMark x1="30104" y1="53981" x2="28281" y2="42315"/>
                        <a14:backgroundMark x1="28281" y1="42315" x2="29271" y2="54167"/>
                        <a14:backgroundMark x1="29271" y1="54167" x2="25104" y2="39444"/>
                        <a14:backgroundMark x1="25104" y1="39444" x2="34844" y2="43889"/>
                        <a14:backgroundMark x1="34844" y1="43889" x2="36406" y2="63981"/>
                        <a14:backgroundMark x1="36406" y1="63981" x2="33177" y2="73796"/>
                        <a14:backgroundMark x1="33177" y1="73796" x2="31563" y2="58611"/>
                        <a14:backgroundMark x1="31563" y1="58611" x2="35000" y2="36111"/>
                        <a14:backgroundMark x1="35000" y1="36111" x2="40573" y2="45463"/>
                        <a14:backgroundMark x1="40573" y1="45463" x2="36615" y2="58981"/>
                        <a14:backgroundMark x1="36615" y1="58981" x2="32344" y2="49537"/>
                        <a14:backgroundMark x1="32344" y1="49537" x2="37292" y2="58981"/>
                        <a14:backgroundMark x1="37292" y1="58981" x2="28698" y2="62500"/>
                        <a14:backgroundMark x1="28698" y1="62500" x2="21563" y2="56574"/>
                        <a14:backgroundMark x1="21563" y1="56574" x2="22708" y2="47222"/>
                        <a14:backgroundMark x1="22708" y1="47222" x2="25156" y2="43426"/>
                        <a14:backgroundMark x1="26302" y1="62130" x2="44427" y2="70463"/>
                        <a14:backgroundMark x1="44427" y1="70463" x2="49948" y2="70370"/>
                        <a14:backgroundMark x1="49948" y1="70370" x2="49896" y2="55833"/>
                        <a14:backgroundMark x1="49896" y1="55833" x2="38229" y2="75185"/>
                        <a14:backgroundMark x1="38229" y1="75185" x2="35417" y2="83796"/>
                        <a14:backgroundMark x1="35417" y1="83796" x2="44375" y2="62500"/>
                        <a14:backgroundMark x1="44375" y1="62500" x2="36458" y2="84167"/>
                        <a14:backgroundMark x1="36458" y1="84167" x2="41615" y2="52778"/>
                        <a14:backgroundMark x1="26042" y1="55648" x2="30990" y2="74444"/>
                        <a14:backgroundMark x1="30990" y1="74444" x2="25052" y2="55926"/>
                        <a14:backgroundMark x1="25052" y1="55926" x2="29115" y2="67315"/>
                        <a14:backgroundMark x1="29115" y1="67315" x2="30469" y2="77870"/>
                        <a14:backgroundMark x1="30469" y1="77870" x2="28594" y2="52407"/>
                        <a14:backgroundMark x1="20833" y1="34537" x2="39010" y2="28426"/>
                        <a14:backgroundMark x1="39010" y1="28426" x2="19010" y2="38426"/>
                        <a14:backgroundMark x1="19010" y1="38426" x2="25781" y2="31852"/>
                        <a14:backgroundMark x1="25781" y1="31852" x2="13333" y2="37593"/>
                        <a14:backgroundMark x1="13333" y1="37593" x2="13281" y2="37315"/>
                      </a14:backgroundRemoval>
                    </a14:imgEffect>
                  </a14:imgLayer>
                </a14:imgProps>
              </a:ext>
              <a:ext uri="{28A0092B-C50C-407E-A947-70E740481C1C}">
                <a14:useLocalDpi xmlns:a14="http://schemas.microsoft.com/office/drawing/2010/main" val="0"/>
              </a:ext>
            </a:extLst>
          </a:blip>
          <a:srcRect l="56479" t="41814" r="21570" b="23226"/>
          <a:stretch>
            <a:fillRect/>
          </a:stretch>
        </p:blipFill>
        <p:spPr>
          <a:xfrm>
            <a:off x="657508" y="463798"/>
            <a:ext cx="914400" cy="819150"/>
          </a:xfrm>
          <a:prstGeom prst="rect">
            <a:avLst/>
          </a:prstGeom>
        </p:spPr>
      </p:pic>
      <p:pic>
        <p:nvPicPr>
          <p:cNvPr id="10" name="图片 9">
            <a:extLst>
              <a:ext uri="{FF2B5EF4-FFF2-40B4-BE49-F238E27FC236}">
                <a16:creationId xmlns:a16="http://schemas.microsoft.com/office/drawing/2014/main" id="{216193D5-F4B7-494B-8C4D-7B4514C96F3B}"/>
              </a:ext>
            </a:extLst>
          </p:cNvPr>
          <p:cNvPicPr>
            <a:picLocks noChangeAspect="1"/>
          </p:cNvPicPr>
          <p:nvPr userDrawn="1"/>
        </p:nvPicPr>
        <p:blipFill>
          <a:blip r:embed="rId18" cstate="hq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l="18256" t="18372" r="46646" b="19552"/>
          <a:stretch>
            <a:fillRect/>
          </a:stretch>
        </p:blipFill>
        <p:spPr>
          <a:xfrm>
            <a:off x="10914673" y="5422576"/>
            <a:ext cx="1370444" cy="1363376"/>
          </a:xfrm>
          <a:prstGeom prst="rect">
            <a:avLst/>
          </a:prstGeom>
        </p:spPr>
      </p:pic>
    </p:spTree>
    <p:extLst>
      <p:ext uri="{BB962C8B-B14F-4D97-AF65-F5344CB8AC3E}">
        <p14:creationId xmlns:p14="http://schemas.microsoft.com/office/powerpoint/2010/main" val="1688154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advTm="2000">
    <p:random/>
  </p:transition>
  <p:txStyles>
    <p:titleStyle>
      <a:lvl1pPr algn="l" defTabSz="914400" rtl="0" eaLnBrk="1" latinLnBrk="0" hangingPunct="1">
        <a:lnSpc>
          <a:spcPct val="90000"/>
        </a:lnSpc>
        <a:spcBef>
          <a:spcPct val="0"/>
        </a:spcBef>
        <a:buNone/>
        <a:defRPr sz="4400" kern="1200">
          <a:solidFill>
            <a:schemeClr val="tx1"/>
          </a:solidFill>
          <a:latin typeface="字魂59号-创粗黑" panose="00000500000000000000" pitchFamily="2" charset="-122"/>
          <a:ea typeface="字魂59号-创粗黑"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字魂59号-创粗黑" panose="00000500000000000000" pitchFamily="2" charset="-122"/>
          <a:ea typeface="字魂59号-创粗黑"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字魂59号-创粗黑" panose="00000500000000000000" pitchFamily="2" charset="-122"/>
          <a:ea typeface="字魂59号-创粗黑"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字魂59号-创粗黑" panose="00000500000000000000" pitchFamily="2" charset="-122"/>
          <a:ea typeface="字魂59号-创粗黑"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字魂59号-创粗黑" panose="00000500000000000000" pitchFamily="2" charset="-122"/>
          <a:ea typeface="字魂59号-创粗黑"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字魂59号-创粗黑" panose="00000500000000000000" pitchFamily="2" charset="-122"/>
          <a:ea typeface="字魂59号-创粗黑"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34" Type="http://schemas.openxmlformats.org/officeDocument/2006/relationships/slideLayout" Target="../slideLayouts/slideLayout6.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2.wdp"/><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4">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512763" y="954859"/>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8A246EC0-2895-4B31-A492-14C554A06936}"/>
              </a:ext>
            </a:extLst>
          </p:cNvPr>
          <p:cNvSpPr txBox="1"/>
          <p:nvPr/>
        </p:nvSpPr>
        <p:spPr>
          <a:xfrm>
            <a:off x="885189" y="2392590"/>
            <a:ext cx="6381257" cy="1005840"/>
          </a:xfrm>
          <a:prstGeom prst="rect">
            <a:avLst/>
          </a:prstGeom>
          <a:noFill/>
        </p:spPr>
        <p:txBody>
          <a:bodyPr wrap="square" rtlCol="0">
            <a:noAutofit/>
          </a:bodyPr>
          <a:lstStyle/>
          <a:p>
            <a:r>
              <a:rPr lang="en-US" sz="3200" spc="300" dirty="0">
                <a:gradFill>
                  <a:gsLst>
                    <a:gs pos="0">
                      <a:srgbClr val="BD2CE3"/>
                    </a:gs>
                    <a:gs pos="100000">
                      <a:srgbClr val="574EC5"/>
                    </a:gs>
                  </a:gsLst>
                  <a:lin ang="10800000" scaled="1"/>
                </a:gradFill>
                <a:latin typeface="Source Han Sans SC"/>
                <a:ea typeface="Source Han Sans SC"/>
              </a:rPr>
              <a:t>Electronic Store–web</a:t>
            </a:r>
            <a:r>
              <a:rPr lang="ar-JO" sz="3200" spc="300" dirty="0">
                <a:gradFill>
                  <a:gsLst>
                    <a:gs pos="0">
                      <a:srgbClr val="BD2CE3"/>
                    </a:gs>
                    <a:gs pos="100000">
                      <a:srgbClr val="574EC5"/>
                    </a:gs>
                  </a:gsLst>
                  <a:lin ang="10800000" scaled="1"/>
                </a:gradFill>
                <a:latin typeface="Source Han Sans SC"/>
                <a:ea typeface="Source Han Sans SC"/>
              </a:rPr>
              <a:t> </a:t>
            </a:r>
            <a:r>
              <a:rPr lang="en-US" sz="3200" spc="300" dirty="0">
                <a:gradFill>
                  <a:gsLst>
                    <a:gs pos="0">
                      <a:srgbClr val="BD2CE3"/>
                    </a:gs>
                    <a:gs pos="100000">
                      <a:srgbClr val="574EC5"/>
                    </a:gs>
                  </a:gsLst>
                  <a:lin ang="10800000" scaled="1"/>
                </a:gradFill>
                <a:latin typeface="Source Han Sans SC"/>
                <a:ea typeface="Source Han Sans SC"/>
              </a:rPr>
              <a:t>Application</a:t>
            </a:r>
          </a:p>
        </p:txBody>
      </p:sp>
      <p:sp>
        <p:nvSpPr>
          <p:cNvPr id="9" name="文本框 8">
            <a:extLst>
              <a:ext uri="{FF2B5EF4-FFF2-40B4-BE49-F238E27FC236}">
                <a16:creationId xmlns:a16="http://schemas.microsoft.com/office/drawing/2014/main" id="{FB1B1719-6B10-41E2-80DC-57CDABB9E044}"/>
              </a:ext>
            </a:extLst>
          </p:cNvPr>
          <p:cNvSpPr txBox="1"/>
          <p:nvPr/>
        </p:nvSpPr>
        <p:spPr>
          <a:xfrm>
            <a:off x="3195639" y="3581331"/>
            <a:ext cx="5243441" cy="396240"/>
          </a:xfrm>
          <a:prstGeom prst="rect">
            <a:avLst/>
          </a:prstGeom>
          <a:noFill/>
        </p:spPr>
        <p:txBody>
          <a:bodyPr wrap="square" rtlCol="0">
            <a:normAutofit/>
          </a:bodyPr>
          <a:lstStyle/>
          <a:p>
            <a:r>
              <a:rPr lang="en-US" altLang="en-US" sz="2000" spc="300" dirty="0">
                <a:solidFill>
                  <a:schemeClr val="bg2">
                    <a:lumMod val="25000"/>
                  </a:schemeClr>
                </a:solidFill>
                <a:latin typeface="Source Han Sans SC"/>
                <a:ea typeface="Source Han Sans SC"/>
              </a:rPr>
              <a:t>Team members:</a:t>
            </a:r>
          </a:p>
          <a:p>
            <a:endParaRPr lang="en-US" altLang="en-US" sz="2000" spc="300" dirty="0">
              <a:solidFill>
                <a:schemeClr val="bg2">
                  <a:lumMod val="25000"/>
                </a:schemeClr>
              </a:solidFill>
              <a:latin typeface="Source Han Sans SC"/>
              <a:ea typeface="Source Han Sans SC"/>
            </a:endParaRPr>
          </a:p>
        </p:txBody>
      </p:sp>
      <p:sp>
        <p:nvSpPr>
          <p:cNvPr id="11" name="文本框 10">
            <a:extLst>
              <a:ext uri="{FF2B5EF4-FFF2-40B4-BE49-F238E27FC236}">
                <a16:creationId xmlns:a16="http://schemas.microsoft.com/office/drawing/2014/main" id="{83FC0833-3196-4407-BED0-AB2175131971}"/>
              </a:ext>
            </a:extLst>
          </p:cNvPr>
          <p:cNvSpPr txBox="1"/>
          <p:nvPr/>
        </p:nvSpPr>
        <p:spPr>
          <a:xfrm>
            <a:off x="4997907" y="6246626"/>
            <a:ext cx="1423050" cy="369332"/>
          </a:xfrm>
          <a:prstGeom prst="roundRect">
            <a:avLst>
              <a:gd name="adj" fmla="val 50000"/>
            </a:avLst>
          </a:prstGeom>
          <a:gradFill>
            <a:gsLst>
              <a:gs pos="0">
                <a:srgbClr val="BD2CE3"/>
              </a:gs>
              <a:gs pos="100000">
                <a:srgbClr val="574EC5"/>
              </a:gs>
            </a:gsLst>
            <a:lin ang="10800000" scaled="1"/>
          </a:gradFill>
          <a:ln>
            <a:noFill/>
          </a:ln>
          <a:effectLst/>
        </p:spPr>
        <p:txBody>
          <a:bodyPr wrap="square" tIns="36000" rtlCol="0" anchor="t" anchorCtr="0">
            <a:normAutofit fontScale="95000" lnSpcReduction="10000"/>
          </a:bodyPr>
          <a:lstStyle/>
          <a:p>
            <a:pPr algn="ctr">
              <a:lnSpc>
                <a:spcPct val="114000"/>
              </a:lnSpc>
            </a:pPr>
            <a:r>
              <a:rPr lang="en-US" altLang="en-US" sz="1200" dirty="0">
                <a:solidFill>
                  <a:schemeClr val="bg1"/>
                </a:solidFill>
                <a:latin typeface="Source Han Sans SC"/>
                <a:ea typeface="Source Han Sans SC"/>
                <a:sym typeface="思源黑体 CN Light" panose="020B0300000000000000" pitchFamily="34" charset="-122"/>
              </a:rPr>
              <a:t>2024</a:t>
            </a:r>
            <a:endParaRPr lang="zh-CN" altLang="en-US" sz="1200" dirty="0">
              <a:solidFill>
                <a:schemeClr val="bg1"/>
              </a:solidFill>
              <a:latin typeface="字魂59号-创粗黑" panose="00000500000000000000" pitchFamily="2" charset="-122"/>
              <a:ea typeface="字魂59号-创粗黑" panose="00000500000000000000" pitchFamily="2" charset="-122"/>
              <a:sym typeface="思源黑体 CN Light" panose="020B0300000000000000" pitchFamily="34" charset="-122"/>
            </a:endParaRPr>
          </a:p>
        </p:txBody>
      </p:sp>
      <p:sp>
        <p:nvSpPr>
          <p:cNvPr id="12" name="文本框 11">
            <a:extLst>
              <a:ext uri="{FF2B5EF4-FFF2-40B4-BE49-F238E27FC236}">
                <a16:creationId xmlns:a16="http://schemas.microsoft.com/office/drawing/2014/main" id="{A996FC41-21A6-45FD-8F59-552F9A317D88}"/>
              </a:ext>
            </a:extLst>
          </p:cNvPr>
          <p:cNvSpPr txBox="1"/>
          <p:nvPr/>
        </p:nvSpPr>
        <p:spPr>
          <a:xfrm>
            <a:off x="1228691" y="2034853"/>
            <a:ext cx="3163274" cy="369332"/>
          </a:xfrm>
          <a:prstGeom prst="rect">
            <a:avLst/>
          </a:prstGeom>
          <a:noFill/>
        </p:spPr>
        <p:txBody>
          <a:bodyPr wrap="square" rtlCol="0">
            <a:normAutofit/>
          </a:bodyPr>
          <a:lstStyle/>
          <a:p>
            <a:r>
              <a:rPr lang="en-US" altLang="zh-CN" dirty="0">
                <a:ln w="19050">
                  <a:noFill/>
                </a:ln>
                <a:gradFill>
                  <a:gsLst>
                    <a:gs pos="0">
                      <a:srgbClr val="BD2CE3"/>
                    </a:gs>
                    <a:gs pos="100000">
                      <a:srgbClr val="574EC5"/>
                    </a:gs>
                  </a:gsLst>
                  <a:lin ang="10800000" scaled="1"/>
                </a:gradFill>
                <a:latin typeface="Source Han Sans SC"/>
                <a:ea typeface="Source Han Sans SC"/>
              </a:rPr>
              <a:t>E-COMMERCE</a:t>
            </a:r>
          </a:p>
        </p:txBody>
      </p:sp>
      <p:sp>
        <p:nvSpPr>
          <p:cNvPr id="15" name="文本框 14">
            <a:extLst>
              <a:ext uri="{FF2B5EF4-FFF2-40B4-BE49-F238E27FC236}">
                <a16:creationId xmlns:a16="http://schemas.microsoft.com/office/drawing/2014/main" id="{61656252-0FE4-43C9-BBF6-3899728BA417}"/>
              </a:ext>
            </a:extLst>
          </p:cNvPr>
          <p:cNvSpPr txBox="1"/>
          <p:nvPr/>
        </p:nvSpPr>
        <p:spPr>
          <a:xfrm>
            <a:off x="1565262" y="1467888"/>
            <a:ext cx="1178129" cy="400110"/>
          </a:xfrm>
          <a:prstGeom prst="rect">
            <a:avLst/>
          </a:prstGeom>
          <a:noFill/>
        </p:spPr>
        <p:txBody>
          <a:bodyPr wrap="square" rtlCol="0">
            <a:normAutofit/>
          </a:bodyPr>
          <a:lstStyle/>
          <a:p>
            <a:endParaRPr lang="zh-CN" altLang="en-US" sz="2000" dirty="0">
              <a:ln w="19050">
                <a:noFill/>
              </a:ln>
              <a:gradFill>
                <a:gsLst>
                  <a:gs pos="0">
                    <a:srgbClr val="BD2CE3"/>
                  </a:gs>
                  <a:gs pos="100000">
                    <a:srgbClr val="574EC5"/>
                  </a:gs>
                </a:gsLst>
                <a:lin ang="10800000" scaled="1"/>
              </a:gradFill>
              <a:latin typeface="字魂59号-创粗黑" panose="00000500000000000000" pitchFamily="2" charset="-122"/>
              <a:ea typeface="字魂59号-创粗黑" panose="00000500000000000000" pitchFamily="2" charset="-122"/>
            </a:endParaRPr>
          </a:p>
        </p:txBody>
      </p:sp>
      <p:pic>
        <p:nvPicPr>
          <p:cNvPr id="19" name="图片 18">
            <a:extLst>
              <a:ext uri="{FF2B5EF4-FFF2-40B4-BE49-F238E27FC236}">
                <a16:creationId xmlns:a16="http://schemas.microsoft.com/office/drawing/2014/main" id="{364E675B-713C-4C14-9235-3E52948FF96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731" b="42309" l="78573" r="90579"/>
                    </a14:imgEffect>
                  </a14:imgLayer>
                </a14:imgProps>
              </a:ext>
              <a:ext uri="{28A0092B-C50C-407E-A947-70E740481C1C}">
                <a14:useLocalDpi xmlns:a14="http://schemas.microsoft.com/office/drawing/2010/main" val="0"/>
              </a:ext>
            </a:extLst>
          </a:blip>
          <a:srcRect l="77072" t="32659" r="7920" b="56619"/>
          <a:stretch>
            <a:fillRect/>
          </a:stretch>
        </p:blipFill>
        <p:spPr>
          <a:xfrm>
            <a:off x="1109684" y="1429893"/>
            <a:ext cx="508670" cy="484826"/>
          </a:xfrm>
          <a:prstGeom prst="rect">
            <a:avLst/>
          </a:prstGeom>
        </p:spPr>
      </p:pic>
      <p:pic>
        <p:nvPicPr>
          <p:cNvPr id="20" name="轻商务">
            <a:hlinkClick r:id="" action="ppaction://media"/>
            <a:extLst>
              <a:ext uri="{FF2B5EF4-FFF2-40B4-BE49-F238E27FC236}">
                <a16:creationId xmlns:a16="http://schemas.microsoft.com/office/drawing/2014/main" id="{E5ACD7B8-CC93-454A-A573-9A429B54D99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09600" y="7515507"/>
            <a:ext cx="609600" cy="609600"/>
          </a:xfrm>
          <a:prstGeom prst="rect">
            <a:avLst/>
          </a:prstGeom>
        </p:spPr>
      </p:pic>
      <p:sp>
        <p:nvSpPr>
          <p:cNvPr id="16" name="文本框 8">
            <a:extLst>
              <a:ext uri="{FF2B5EF4-FFF2-40B4-BE49-F238E27FC236}">
                <a16:creationId xmlns:a16="http://schemas.microsoft.com/office/drawing/2014/main" id="{FB1B1719-6B10-41E2-80DC-57CDABB9E044}"/>
              </a:ext>
            </a:extLst>
          </p:cNvPr>
          <p:cNvSpPr txBox="1"/>
          <p:nvPr/>
        </p:nvSpPr>
        <p:spPr>
          <a:xfrm>
            <a:off x="2983955" y="4090572"/>
            <a:ext cx="5243441" cy="1456816"/>
          </a:xfrm>
          <a:prstGeom prst="rect">
            <a:avLst/>
          </a:prstGeom>
          <a:noFill/>
        </p:spPr>
        <p:txBody>
          <a:bodyPr wrap="square" rtlCol="0">
            <a:normAutofit/>
          </a:bodyPr>
          <a:lstStyle/>
          <a:p>
            <a:pPr>
              <a:lnSpc>
                <a:spcPct val="120000"/>
              </a:lnSpc>
            </a:pPr>
            <a:r>
              <a:rPr lang="en-US" altLang="en-US" sz="1600" spc="300" dirty="0">
                <a:solidFill>
                  <a:schemeClr val="bg2">
                    <a:lumMod val="25000"/>
                  </a:schemeClr>
                </a:solidFill>
                <a:latin typeface="Source Han Sans SC"/>
                <a:ea typeface="Source Han Sans SC"/>
              </a:rPr>
              <a:t>Hoson Hasqoor 1191003</a:t>
            </a:r>
          </a:p>
          <a:p>
            <a:pPr>
              <a:lnSpc>
                <a:spcPct val="120000"/>
              </a:lnSpc>
            </a:pPr>
            <a:r>
              <a:rPr lang="en-US" altLang="en-US" sz="1600" spc="300" dirty="0">
                <a:solidFill>
                  <a:schemeClr val="bg2">
                    <a:lumMod val="25000"/>
                  </a:schemeClr>
                </a:solidFill>
                <a:latin typeface="Source Han Sans SC"/>
                <a:ea typeface="Source Han Sans SC"/>
              </a:rPr>
              <a:t>Maryam Raslan 1191924</a:t>
            </a:r>
          </a:p>
          <a:p>
            <a:pPr>
              <a:lnSpc>
                <a:spcPct val="120000"/>
              </a:lnSpc>
            </a:pPr>
            <a:r>
              <a:rPr lang="en-US" altLang="en-US" sz="1600" spc="300" dirty="0">
                <a:solidFill>
                  <a:schemeClr val="bg2">
                    <a:lumMod val="25000"/>
                  </a:schemeClr>
                </a:solidFill>
                <a:latin typeface="Source Han Sans SC"/>
                <a:ea typeface="Source Han Sans SC"/>
              </a:rPr>
              <a:t>Rawan Firas 1191677</a:t>
            </a:r>
          </a:p>
          <a:p>
            <a:endParaRPr lang="en-US" altLang="en-US" sz="2000" spc="300" dirty="0">
              <a:solidFill>
                <a:schemeClr val="bg2">
                  <a:lumMod val="25000"/>
                </a:schemeClr>
              </a:solidFill>
              <a:latin typeface="Source Han Sans SC"/>
              <a:ea typeface="Source Han Sans SC"/>
            </a:endParaRPr>
          </a:p>
          <a:p>
            <a:endParaRPr lang="en-US" altLang="en-US" sz="2000" spc="300" dirty="0">
              <a:solidFill>
                <a:schemeClr val="bg2">
                  <a:lumMod val="25000"/>
                </a:schemeClr>
              </a:solidFill>
              <a:latin typeface="Source Han Sans SC"/>
              <a:ea typeface="Source Han Sans SC"/>
            </a:endParaRPr>
          </a:p>
        </p:txBody>
      </p:sp>
      <p:sp>
        <p:nvSpPr>
          <p:cNvPr id="17" name="文本框 11">
            <a:extLst>
              <a:ext uri="{FF2B5EF4-FFF2-40B4-BE49-F238E27FC236}">
                <a16:creationId xmlns:a16="http://schemas.microsoft.com/office/drawing/2014/main" id="{A996FC41-21A6-45FD-8F59-552F9A317D88}"/>
              </a:ext>
            </a:extLst>
          </p:cNvPr>
          <p:cNvSpPr txBox="1"/>
          <p:nvPr/>
        </p:nvSpPr>
        <p:spPr>
          <a:xfrm>
            <a:off x="2526495" y="5166184"/>
            <a:ext cx="5875118" cy="596352"/>
          </a:xfrm>
          <a:prstGeom prst="rect">
            <a:avLst/>
          </a:prstGeom>
          <a:noFill/>
        </p:spPr>
        <p:txBody>
          <a:bodyPr wrap="square" rtlCol="0">
            <a:normAutofit/>
          </a:bodyPr>
          <a:lstStyle/>
          <a:p>
            <a:r>
              <a:rPr lang="en-US" altLang="zh-CN" b="1" dirty="0">
                <a:ln w="19050">
                  <a:noFill/>
                </a:ln>
                <a:gradFill>
                  <a:gsLst>
                    <a:gs pos="0">
                      <a:srgbClr val="BD2CE3"/>
                    </a:gs>
                    <a:gs pos="100000">
                      <a:srgbClr val="574EC5"/>
                    </a:gs>
                  </a:gsLst>
                  <a:lin ang="10800000" scaled="1"/>
                </a:gradFill>
                <a:latin typeface="Source Han Sans SC"/>
                <a:ea typeface="Source Han Sans SC"/>
              </a:rPr>
              <a:t> </a:t>
            </a:r>
            <a:r>
              <a:rPr lang="en-US" b="1" dirty="0"/>
              <a:t>Supervisor: Mr. Saadeddin Hroub</a:t>
            </a:r>
            <a:r>
              <a:rPr lang="en-US" altLang="zh-CN" b="1" dirty="0">
                <a:ln w="19050">
                  <a:noFill/>
                </a:ln>
                <a:gradFill>
                  <a:gsLst>
                    <a:gs pos="0">
                      <a:srgbClr val="BD2CE3"/>
                    </a:gs>
                    <a:gs pos="100000">
                      <a:srgbClr val="574EC5"/>
                    </a:gs>
                  </a:gsLst>
                  <a:lin ang="10800000" scaled="1"/>
                </a:gradFill>
                <a:latin typeface="Source Han Sans SC"/>
                <a:ea typeface="Source Han Sans SC"/>
              </a:rPr>
              <a:t> </a:t>
            </a:r>
          </a:p>
        </p:txBody>
      </p:sp>
      <p:pic>
        <p:nvPicPr>
          <p:cNvPr id="2" name="Picture 1"/>
          <p:cNvPicPr>
            <a:picLocks noChangeAspect="1"/>
          </p:cNvPicPr>
          <p:nvPr/>
        </p:nvPicPr>
        <p:blipFill>
          <a:blip r:embed="rId8"/>
          <a:stretch>
            <a:fillRect/>
          </a:stretch>
        </p:blipFill>
        <p:spPr>
          <a:xfrm>
            <a:off x="7364566" y="1261147"/>
            <a:ext cx="4333866" cy="4286241"/>
          </a:xfrm>
          <a:prstGeom prst="rect">
            <a:avLst/>
          </a:prstGeom>
        </p:spPr>
      </p:pic>
    </p:spTree>
    <p:extLst>
      <p:ext uri="{BB962C8B-B14F-4D97-AF65-F5344CB8AC3E}">
        <p14:creationId xmlns:p14="http://schemas.microsoft.com/office/powerpoint/2010/main" val="2725082815"/>
      </p:ext>
    </p:extLst>
  </p:cSld>
  <p:clrMapOvr>
    <a:masterClrMapping/>
  </p:clrMapOvr>
  <mc:AlternateContent xmlns:mc="http://schemas.openxmlformats.org/markup-compatibility/2006" xmlns:p14="http://schemas.microsoft.com/office/powerpoint/2010/main">
    <mc:Choice Requires="p14">
      <p:transition spd="slow" p14:dur="1750" advTm="5000">
        <p:random/>
      </p:transition>
    </mc:Choice>
    <mc:Fallback xmlns="">
      <p:transition spd="slow" advTm="5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nodeType="clickPar">
                      <p:stCondLst>
                        <p:cond delay="indefinite"/>
                        <p:cond evt="onBegin" delay="0">
                          <p:tn val="39"/>
                        </p:cond>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remove" display="0">
                  <p:stCondLst>
                    <p:cond delay="indefinite"/>
                  </p:stCondLst>
                  <p:endCondLst>
                    <p:cond evt="onPrev" delay="0">
                      <p:tgtEl>
                        <p:sldTgt/>
                      </p:tgtEl>
                    </p:cond>
                    <p:cond evt="onStopAudio" delay="0">
                      <p:tgtEl>
                        <p:sldTgt/>
                      </p:tgtEl>
                    </p:cond>
                  </p:endCondLst>
                </p:cTn>
                <p:tgtEl>
                  <p:spTgt spid="20"/>
                </p:tgtEl>
              </p:cMediaNode>
            </p:audio>
          </p:childTnLst>
        </p:cTn>
      </p:par>
    </p:tnLst>
    <p:bldLst>
      <p:bldP spid="8" grpId="0"/>
      <p:bldP spid="9" grpId="0"/>
      <p:bldP spid="11" grpId="0" animBg="1"/>
      <p:bldP spid="12"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489483" y="946150"/>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16" name="标题 3">
            <a:extLst>
              <a:ext uri="{FF2B5EF4-FFF2-40B4-BE49-F238E27FC236}">
                <a16:creationId xmlns:a16="http://schemas.microsoft.com/office/drawing/2014/main" id="{3AE41AAB-6008-42ED-B1A7-BE761FF1C9C4}"/>
              </a:ext>
            </a:extLst>
          </p:cNvPr>
          <p:cNvSpPr txBox="1"/>
          <p:nvPr/>
        </p:nvSpPr>
        <p:spPr>
          <a:xfrm>
            <a:off x="5029200" y="1432502"/>
            <a:ext cx="2639680"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42AA6782-065F-43A4-8289-EF39FF313D30}"/>
              </a:ext>
            </a:extLst>
          </p:cNvPr>
          <p:cNvSpPr/>
          <p:nvPr/>
        </p:nvSpPr>
        <p:spPr>
          <a:xfrm>
            <a:off x="4297680" y="2727960"/>
            <a:ext cx="7406639" cy="1582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p>
            <a:pPr algn="ctr"/>
            <a:r>
              <a:rPr kumimoji="1" lang="en-US" altLang="en-US" sz="3000" b="1" dirty="0">
                <a:solidFill>
                  <a:schemeClr val="tx1"/>
                </a:solidFill>
                <a:latin typeface="Source Han Sans SC"/>
                <a:ea typeface="Source Han Sans SC"/>
                <a:cs typeface="Arial Unicode MS" panose="020B0604020202020204" pitchFamily="34" charset="-122"/>
                <a:sym typeface="+mn-lt"/>
              </a:rPr>
              <a:t>Comparison of E-commerce Features Across </a:t>
            </a:r>
            <a:r>
              <a:rPr kumimoji="1" lang="en-US" altLang="en-US" sz="3000" b="1" dirty="0" smtClean="0">
                <a:solidFill>
                  <a:schemeClr val="tx1"/>
                </a:solidFill>
                <a:latin typeface="Source Han Sans SC"/>
                <a:ea typeface="Source Han Sans SC"/>
                <a:cs typeface="Arial Unicode MS" panose="020B0604020202020204" pitchFamily="34" charset="-122"/>
                <a:sym typeface="+mn-lt"/>
              </a:rPr>
              <a:t>Different website</a:t>
            </a:r>
            <a:endParaRPr kumimoji="1" lang="en-US" altLang="en-US" sz="3000" b="1" dirty="0">
              <a:solidFill>
                <a:schemeClr val="tx1"/>
              </a:solidFill>
              <a:latin typeface="Source Han Sans SC"/>
              <a:ea typeface="Source Han Sans SC"/>
              <a:cs typeface="Arial Unicode MS" panose="020B0604020202020204" pitchFamily="34" charset="-122"/>
              <a:sym typeface="+mn-lt"/>
            </a:endParaRPr>
          </a:p>
        </p:txBody>
      </p:sp>
      <p:sp>
        <p:nvSpPr>
          <p:cNvPr id="20" name="副标题 4">
            <a:extLst>
              <a:ext uri="{FF2B5EF4-FFF2-40B4-BE49-F238E27FC236}">
                <a16:creationId xmlns:a16="http://schemas.microsoft.com/office/drawing/2014/main" id="{A3D6BF79-A5ED-4DE1-A830-A8ED067490D3}"/>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pic>
        <p:nvPicPr>
          <p:cNvPr id="4" name="Picture 3">
            <a:extLst>
              <a:ext uri="{FF2B5EF4-FFF2-40B4-BE49-F238E27FC236}">
                <a16:creationId xmlns:a16="http://schemas.microsoft.com/office/drawing/2014/main" id="{EE125853-5F37-058D-C7E9-828282B8F5AF}"/>
              </a:ext>
            </a:extLst>
          </p:cNvPr>
          <p:cNvPicPr>
            <a:picLocks noChangeAspect="1"/>
          </p:cNvPicPr>
          <p:nvPr/>
        </p:nvPicPr>
        <p:blipFill>
          <a:blip r:embed="rId3"/>
          <a:stretch>
            <a:fillRect/>
          </a:stretch>
        </p:blipFill>
        <p:spPr>
          <a:xfrm>
            <a:off x="1280401" y="2426755"/>
            <a:ext cx="2361738" cy="1703286"/>
          </a:xfrm>
          <a:prstGeom prst="rect">
            <a:avLst/>
          </a:prstGeom>
        </p:spPr>
      </p:pic>
      <p:pic>
        <p:nvPicPr>
          <p:cNvPr id="2" name="Picture 1"/>
          <p:cNvPicPr>
            <a:picLocks noChangeAspect="1"/>
          </p:cNvPicPr>
          <p:nvPr/>
        </p:nvPicPr>
        <p:blipFill>
          <a:blip r:embed="rId4"/>
          <a:stretch>
            <a:fillRect/>
          </a:stretch>
        </p:blipFill>
        <p:spPr>
          <a:xfrm>
            <a:off x="854738" y="1829713"/>
            <a:ext cx="3270299" cy="2711807"/>
          </a:xfrm>
          <a:prstGeom prst="rect">
            <a:avLst/>
          </a:prstGeom>
        </p:spPr>
      </p:pic>
    </p:spTree>
    <p:extLst>
      <p:ext uri="{BB962C8B-B14F-4D97-AF65-F5344CB8AC3E}">
        <p14:creationId xmlns:p14="http://schemas.microsoft.com/office/powerpoint/2010/main" val="356889250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0856" y="1349829"/>
            <a:ext cx="9997441" cy="5019082"/>
          </a:xfrm>
          <a:prstGeom prst="rect">
            <a:avLst/>
          </a:prstGeom>
        </p:spPr>
      </p:pic>
      <p:sp>
        <p:nvSpPr>
          <p:cNvPr id="3" name="Text Placeholder 2"/>
          <p:cNvSpPr>
            <a:spLocks noGrp="1"/>
          </p:cNvSpPr>
          <p:nvPr>
            <p:ph type="body" idx="1"/>
          </p:nvPr>
        </p:nvSpPr>
        <p:spPr>
          <a:xfrm>
            <a:off x="1602377" y="809897"/>
            <a:ext cx="9745073" cy="899841"/>
          </a:xfrm>
        </p:spPr>
        <p:txBody>
          <a:bodyPr/>
          <a:lstStyle/>
          <a:p>
            <a:r>
              <a:rPr kumimoji="1" lang="en-US" altLang="en-US" b="1" dirty="0">
                <a:solidFill>
                  <a:schemeClr val="tx1"/>
                </a:solidFill>
                <a:latin typeface="Source Han Sans SC"/>
                <a:ea typeface="Source Han Sans SC"/>
                <a:cs typeface="Arial Unicode MS" panose="020B0604020202020204" pitchFamily="34" charset="-122"/>
                <a:sym typeface="+mn-lt"/>
              </a:rPr>
              <a:t>show the comparison table</a:t>
            </a:r>
          </a:p>
        </p:txBody>
      </p:sp>
    </p:spTree>
    <p:extLst>
      <p:ext uri="{BB962C8B-B14F-4D97-AF65-F5344CB8AC3E}">
        <p14:creationId xmlns:p14="http://schemas.microsoft.com/office/powerpoint/2010/main" val="3592641314"/>
      </p:ext>
    </p:ext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512761" y="946149"/>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16" name="标题 3">
            <a:extLst>
              <a:ext uri="{FF2B5EF4-FFF2-40B4-BE49-F238E27FC236}">
                <a16:creationId xmlns:a16="http://schemas.microsoft.com/office/drawing/2014/main" id="{3AE41AAB-6008-42ED-B1A7-BE761FF1C9C4}"/>
              </a:ext>
            </a:extLst>
          </p:cNvPr>
          <p:cNvSpPr txBox="1"/>
          <p:nvPr/>
        </p:nvSpPr>
        <p:spPr>
          <a:xfrm>
            <a:off x="5401370" y="1453455"/>
            <a:ext cx="2195154"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en-US" altLang="zh-CN" sz="11500" dirty="0">
                <a:gradFill>
                  <a:gsLst>
                    <a:gs pos="0">
                      <a:srgbClr val="BD2CE3"/>
                    </a:gs>
                    <a:gs pos="100000">
                      <a:srgbClr val="574EC5"/>
                    </a:gs>
                  </a:gsLst>
                  <a:lin ang="10800000" scaled="1"/>
                </a:gradFill>
                <a:latin typeface="Source Han Sans SC"/>
                <a:ea typeface="Source Han Sans SC"/>
                <a:cs typeface="Arial Unicode MS" panose="020B0604020202020204" pitchFamily="34" charset="-122"/>
                <a:sym typeface="+mn-lt"/>
              </a:rPr>
              <a:t>04</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42AA6782-065F-43A4-8289-EF39FF313D30}"/>
              </a:ext>
            </a:extLst>
          </p:cNvPr>
          <p:cNvSpPr/>
          <p:nvPr/>
        </p:nvSpPr>
        <p:spPr>
          <a:xfrm>
            <a:off x="5619144" y="3275218"/>
            <a:ext cx="5652086" cy="1038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en-US" sz="5400" b="1" dirty="0">
                <a:solidFill>
                  <a:schemeClr val="tx1"/>
                </a:solidFill>
                <a:latin typeface="Source Han Sans SC"/>
                <a:ea typeface="Source Han Sans SC"/>
                <a:cs typeface="Arial Unicode MS" panose="020B0604020202020204" pitchFamily="34" charset="-122"/>
                <a:sym typeface="+mn-lt"/>
              </a:rPr>
              <a:t>Objectives</a:t>
            </a:r>
          </a:p>
        </p:txBody>
      </p:sp>
      <p:sp>
        <p:nvSpPr>
          <p:cNvPr id="20" name="副标题 4">
            <a:extLst>
              <a:ext uri="{FF2B5EF4-FFF2-40B4-BE49-F238E27FC236}">
                <a16:creationId xmlns:a16="http://schemas.microsoft.com/office/drawing/2014/main" id="{A3D6BF79-A5ED-4DE1-A830-A8ED067490D3}"/>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2251FBC2-7ABA-45DC-BACB-6929E63D5911}"/>
              </a:ext>
            </a:extLst>
          </p:cNvPr>
          <p:cNvSpPr/>
          <p:nvPr/>
        </p:nvSpPr>
        <p:spPr>
          <a:xfrm>
            <a:off x="7761113" y="1933789"/>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1FD1939C-AA82-4BB5-BA90-B94C12E9B38B}"/>
              </a:ext>
            </a:extLst>
          </p:cNvPr>
          <p:cNvSpPr/>
          <p:nvPr/>
        </p:nvSpPr>
        <p:spPr>
          <a:xfrm>
            <a:off x="8491105"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2" name="Picture 1">
            <a:extLst>
              <a:ext uri="{FF2B5EF4-FFF2-40B4-BE49-F238E27FC236}">
                <a16:creationId xmlns:a16="http://schemas.microsoft.com/office/drawing/2014/main" id="{5347E074-74AF-907F-E5B6-8FC61E4D3008}"/>
              </a:ext>
            </a:extLst>
          </p:cNvPr>
          <p:cNvPicPr>
            <a:picLocks noChangeAspect="1"/>
          </p:cNvPicPr>
          <p:nvPr/>
        </p:nvPicPr>
        <p:blipFill>
          <a:blip r:embed="rId3"/>
          <a:stretch>
            <a:fillRect/>
          </a:stretch>
        </p:blipFill>
        <p:spPr>
          <a:xfrm>
            <a:off x="1401401" y="1609186"/>
            <a:ext cx="3535986" cy="3639627"/>
          </a:xfrm>
          <a:prstGeom prst="rect">
            <a:avLst/>
          </a:prstGeom>
        </p:spPr>
      </p:pic>
    </p:spTree>
    <p:extLst>
      <p:ext uri="{BB962C8B-B14F-4D97-AF65-F5344CB8AC3E}">
        <p14:creationId xmlns:p14="http://schemas.microsoft.com/office/powerpoint/2010/main" val="17159035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组合 3">
            <a:extLst>
              <a:ext uri="{FF2B5EF4-FFF2-40B4-BE49-F238E27FC236}">
                <a16:creationId xmlns:a16="http://schemas.microsoft.com/office/drawing/2014/main" id="{A546BD4D-D52E-4A30-860F-19B0329AAAA5}"/>
              </a:ext>
            </a:extLst>
          </p:cNvPr>
          <p:cNvGrpSpPr/>
          <p:nvPr>
            <p:custDataLst>
              <p:tags r:id="rId1"/>
            </p:custDataLst>
          </p:nvPr>
        </p:nvGrpSpPr>
        <p:grpSpPr>
          <a:xfrm>
            <a:off x="877538" y="2162927"/>
            <a:ext cx="3386171" cy="1701916"/>
            <a:chOff x="1190867" y="2266165"/>
            <a:chExt cx="3386171" cy="1701916"/>
          </a:xfrm>
        </p:grpSpPr>
        <p:grpSp>
          <p:nvGrpSpPr>
            <p:cNvPr id="4" name="Group 2">
              <a:extLst>
                <a:ext uri="{FF2B5EF4-FFF2-40B4-BE49-F238E27FC236}">
                  <a16:creationId xmlns:a16="http://schemas.microsoft.com/office/drawing/2014/main" id="{DB85C184-4FFE-42D4-A556-182B5A58DA5A}"/>
                </a:ext>
              </a:extLst>
            </p:cNvPr>
            <p:cNvGrpSpPr/>
            <p:nvPr/>
          </p:nvGrpSpPr>
          <p:grpSpPr>
            <a:xfrm>
              <a:off x="1190867" y="2266165"/>
              <a:ext cx="1346465" cy="1346425"/>
              <a:chOff x="1215334" y="2379357"/>
              <a:chExt cx="1415200" cy="1415159"/>
            </a:xfrm>
            <a:solidFill>
              <a:schemeClr val="accent4">
                <a:alpha val="67000"/>
              </a:schemeClr>
            </a:solidFill>
          </p:grpSpPr>
          <p:sp>
            <p:nvSpPr>
              <p:cNvPr id="8" name="PA-椭圆 4">
                <a:extLst>
                  <a:ext uri="{FF2B5EF4-FFF2-40B4-BE49-F238E27FC236}">
                    <a16:creationId xmlns:a16="http://schemas.microsoft.com/office/drawing/2014/main" id="{3D4371AC-5FED-4887-A7F0-20E2B7740D02}"/>
                  </a:ext>
                </a:extLst>
              </p:cNvPr>
              <p:cNvSpPr/>
              <p:nvPr>
                <p:custDataLst>
                  <p:tags r:id="rId32"/>
                </p:custDataLst>
              </p:nvPr>
            </p:nvSpPr>
            <p:spPr>
              <a:xfrm rot="18900000">
                <a:off x="1643139" y="2379357"/>
                <a:ext cx="622207" cy="1415159"/>
              </a:xfrm>
              <a:prstGeom prst="ellipse">
                <a:avLst/>
              </a:prstGeom>
              <a:gradFill>
                <a:gsLst>
                  <a:gs pos="0">
                    <a:srgbClr val="AF74E2">
                      <a:alpha val="31000"/>
                    </a:srgbClr>
                  </a:gs>
                  <a:gs pos="100000">
                    <a:srgbClr val="EE94FE">
                      <a:alpha val="69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PA-椭圆 5">
                <a:extLst>
                  <a:ext uri="{FF2B5EF4-FFF2-40B4-BE49-F238E27FC236}">
                    <a16:creationId xmlns:a16="http://schemas.microsoft.com/office/drawing/2014/main" id="{F87FE90D-0E53-413E-9A86-5D88F69F361B}"/>
                  </a:ext>
                </a:extLst>
              </p:cNvPr>
              <p:cNvSpPr/>
              <p:nvPr>
                <p:custDataLst>
                  <p:tags r:id="rId33"/>
                </p:custDataLst>
              </p:nvPr>
            </p:nvSpPr>
            <p:spPr>
              <a:xfrm rot="2700000" flipV="1">
                <a:off x="1611830" y="2336320"/>
                <a:ext cx="622207" cy="1415200"/>
              </a:xfrm>
              <a:prstGeom prst="ellipse">
                <a:avLst/>
              </a:prstGeom>
              <a:gradFill>
                <a:gsLst>
                  <a:gs pos="0">
                    <a:srgbClr val="AF74E2">
                      <a:alpha val="31000"/>
                    </a:srgbClr>
                  </a:gs>
                  <a:gs pos="100000">
                    <a:srgbClr val="EE94FE">
                      <a:alpha val="69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5" name="PA-文本框 12">
              <a:extLst>
                <a:ext uri="{FF2B5EF4-FFF2-40B4-BE49-F238E27FC236}">
                  <a16:creationId xmlns:a16="http://schemas.microsoft.com/office/drawing/2014/main" id="{AA31B8A1-9EBE-46CD-B04C-42323A2C166D}"/>
                </a:ext>
              </a:extLst>
            </p:cNvPr>
            <p:cNvSpPr txBox="1"/>
            <p:nvPr>
              <p:custDataLst>
                <p:tags r:id="rId29"/>
              </p:custDataLst>
            </p:nvPr>
          </p:nvSpPr>
          <p:spPr>
            <a:xfrm>
              <a:off x="1679634" y="2522145"/>
              <a:ext cx="357790" cy="646331"/>
            </a:xfrm>
            <a:prstGeom prst="rect">
              <a:avLst/>
            </a:prstGeom>
            <a:noFill/>
          </p:spPr>
          <p:txBody>
            <a:bodyPr wrap="none" rtlCol="0">
              <a:normAutofit/>
            </a:bodyPr>
            <a:lstStyle/>
            <a:p>
              <a:pPr algn="ctr"/>
              <a:r>
                <a:rPr lang="en-US" sz="3600">
                  <a:solidFill>
                    <a:schemeClr val="bg1"/>
                  </a:solidFill>
                  <a:latin typeface="Source Han Sans SC"/>
                  <a:ea typeface="Source Han Sans SC"/>
                  <a:sym typeface="字魂59号-创粗黑" panose="00000500000000000000" pitchFamily="2" charset="-122"/>
                </a:rPr>
                <a:t>1</a:t>
              </a:r>
            </a:p>
          </p:txBody>
        </p:sp>
        <p:sp>
          <p:nvSpPr>
            <p:cNvPr id="6" name="PA-矩形 15">
              <a:extLst>
                <a:ext uri="{FF2B5EF4-FFF2-40B4-BE49-F238E27FC236}">
                  <a16:creationId xmlns:a16="http://schemas.microsoft.com/office/drawing/2014/main" id="{5B702472-E4E9-447D-802D-0411561F60F8}"/>
                </a:ext>
              </a:extLst>
            </p:cNvPr>
            <p:cNvSpPr/>
            <p:nvPr>
              <p:custDataLst>
                <p:tags r:id="rId30"/>
              </p:custDataLst>
            </p:nvPr>
          </p:nvSpPr>
          <p:spPr>
            <a:xfrm>
              <a:off x="2411495" y="2369430"/>
              <a:ext cx="1945856" cy="323240"/>
            </a:xfrm>
            <a:prstGeom prst="rect">
              <a:avLst/>
            </a:prstGeom>
          </p:spPr>
          <p:txBody>
            <a:bodyPr wrap="none">
              <a:normAutofit lnSpcReduction="10000"/>
            </a:bodyPr>
            <a:lstStyle/>
            <a:p>
              <a:pPr defTabSz="457200">
                <a:spcBef>
                  <a:spcPct val="0"/>
                </a:spcBef>
              </a:pPr>
              <a:r>
                <a:rPr lang="en-US" altLang="en-US" sz="1600" b="1" dirty="0">
                  <a:solidFill>
                    <a:schemeClr val="tx1">
                      <a:lumMod val="75000"/>
                      <a:lumOff val="25000"/>
                    </a:schemeClr>
                  </a:solidFill>
                  <a:latin typeface="Source Han Sans SC"/>
                  <a:ea typeface="Source Han Sans SC"/>
                  <a:cs typeface="OPPOSans B" panose="00020600040101010101" pitchFamily="18" charset="-122"/>
                  <a:sym typeface="字魂59号-创粗黑" panose="00000500000000000000" pitchFamily="2" charset="-122"/>
                </a:rPr>
                <a:t>Build an Easy Website</a:t>
              </a:r>
            </a:p>
          </p:txBody>
        </p:sp>
        <p:sp>
          <p:nvSpPr>
            <p:cNvPr id="7" name="PA-文本框 19">
              <a:extLst>
                <a:ext uri="{FF2B5EF4-FFF2-40B4-BE49-F238E27FC236}">
                  <a16:creationId xmlns:a16="http://schemas.microsoft.com/office/drawing/2014/main" id="{E33AF66A-9DB4-494D-8AD6-E02977B981A4}"/>
                </a:ext>
              </a:extLst>
            </p:cNvPr>
            <p:cNvSpPr txBox="1"/>
            <p:nvPr>
              <p:custDataLst>
                <p:tags r:id="rId31"/>
              </p:custDataLst>
            </p:nvPr>
          </p:nvSpPr>
          <p:spPr>
            <a:xfrm>
              <a:off x="2411493" y="2782237"/>
              <a:ext cx="2165545" cy="1185844"/>
            </a:xfrm>
            <a:prstGeom prst="rect">
              <a:avLst/>
            </a:prstGeom>
            <a:noFill/>
          </p:spPr>
          <p:txBody>
            <a:bodyPr wrap="square" lIns="91440" tIns="45720" rIns="91440" bIns="45720" rtlCol="0">
              <a:normAutofit/>
            </a:bodyPr>
            <a:lstStyle/>
            <a:p>
              <a:r>
                <a:rPr kumimoji="1" lang="en-US" sz="1200" dirty="0">
                  <a:latin typeface="Source Han Sans SC"/>
                  <a:ea typeface="Source Han Sans SC"/>
                  <a:cs typeface="Arial Unicode MS" panose="020B0604020202020204" pitchFamily="34" charset="-122"/>
                </a:rPr>
                <a:t>Design an easy-to-use interface to help people search and buy easily.</a:t>
              </a:r>
            </a:p>
          </p:txBody>
        </p:sp>
      </p:grpSp>
      <p:grpSp>
        <p:nvGrpSpPr>
          <p:cNvPr id="10" name="PA-组合 6">
            <a:extLst>
              <a:ext uri="{FF2B5EF4-FFF2-40B4-BE49-F238E27FC236}">
                <a16:creationId xmlns:a16="http://schemas.microsoft.com/office/drawing/2014/main" id="{09E02CF7-A5C0-46DB-BA34-A20BB6E05781}"/>
              </a:ext>
            </a:extLst>
          </p:cNvPr>
          <p:cNvGrpSpPr/>
          <p:nvPr>
            <p:custDataLst>
              <p:tags r:id="rId2"/>
            </p:custDataLst>
          </p:nvPr>
        </p:nvGrpSpPr>
        <p:grpSpPr>
          <a:xfrm>
            <a:off x="4504735" y="2285209"/>
            <a:ext cx="3412722" cy="1529767"/>
            <a:chOff x="4846135" y="2369429"/>
            <a:chExt cx="3206824" cy="1120065"/>
          </a:xfrm>
        </p:grpSpPr>
        <p:sp>
          <p:nvSpPr>
            <p:cNvPr id="11" name="PA-文本框 13">
              <a:extLst>
                <a:ext uri="{FF2B5EF4-FFF2-40B4-BE49-F238E27FC236}">
                  <a16:creationId xmlns:a16="http://schemas.microsoft.com/office/drawing/2014/main" id="{2E912804-68AC-49E6-B86F-4B62CCFB512B}"/>
                </a:ext>
              </a:extLst>
            </p:cNvPr>
            <p:cNvSpPr txBox="1"/>
            <p:nvPr>
              <p:custDataLst>
                <p:tags r:id="rId23"/>
              </p:custDataLst>
            </p:nvPr>
          </p:nvSpPr>
          <p:spPr>
            <a:xfrm>
              <a:off x="5108743" y="2475737"/>
              <a:ext cx="498856" cy="769441"/>
            </a:xfrm>
            <a:prstGeom prst="rect">
              <a:avLst/>
            </a:prstGeom>
            <a:noFill/>
          </p:spPr>
          <p:txBody>
            <a:bodyPr wrap="none" rtlCol="0">
              <a:normAutofit/>
            </a:bodyPr>
            <a:lstStyle/>
            <a:p>
              <a:pPr algn="ctr"/>
              <a:r>
                <a:rPr lang="en-US" sz="4400">
                  <a:solidFill>
                    <a:schemeClr val="bg1"/>
                  </a:solidFill>
                  <a:latin typeface="Source Han Sans SC"/>
                  <a:ea typeface="Source Han Sans SC"/>
                  <a:sym typeface="字魂59号-创粗黑" panose="00000500000000000000" pitchFamily="2" charset="-122"/>
                </a:rPr>
                <a:t>2</a:t>
              </a:r>
            </a:p>
          </p:txBody>
        </p:sp>
        <p:sp>
          <p:nvSpPr>
            <p:cNvPr id="12" name="PA-矩形 16">
              <a:extLst>
                <a:ext uri="{FF2B5EF4-FFF2-40B4-BE49-F238E27FC236}">
                  <a16:creationId xmlns:a16="http://schemas.microsoft.com/office/drawing/2014/main" id="{C97BEA81-6756-445D-8659-47CF6EA7BE42}"/>
                </a:ext>
              </a:extLst>
            </p:cNvPr>
            <p:cNvSpPr/>
            <p:nvPr>
              <p:custDataLst>
                <p:tags r:id="rId24"/>
              </p:custDataLst>
            </p:nvPr>
          </p:nvSpPr>
          <p:spPr>
            <a:xfrm>
              <a:off x="5937887" y="2369429"/>
              <a:ext cx="2115072" cy="320040"/>
            </a:xfrm>
            <a:prstGeom prst="rect">
              <a:avLst/>
            </a:prstGeom>
          </p:spPr>
          <p:txBody>
            <a:bodyPr wrap="square">
              <a:normAutofit fontScale="92500"/>
            </a:bodyPr>
            <a:lstStyle/>
            <a:p>
              <a:pPr lvl="0" eaLnBrk="0" fontAlgn="base" hangingPunct="0">
                <a:spcBef>
                  <a:spcPct val="50000"/>
                </a:spcBef>
                <a:spcAft>
                  <a:spcPct val="0"/>
                </a:spcAft>
              </a:pPr>
              <a:r>
                <a:rPr lang="en-US" altLang="en-US" sz="1600" b="1" dirty="0">
                  <a:solidFill>
                    <a:schemeClr val="tx1">
                      <a:lumMod val="75000"/>
                      <a:lumOff val="25000"/>
                    </a:schemeClr>
                  </a:solidFill>
                  <a:latin typeface="Source Han Sans SC"/>
                  <a:ea typeface="Source Han Sans SC"/>
                  <a:cs typeface="OPPOSans B" panose="00020600040101010101" pitchFamily="18" charset="-122"/>
                  <a:sym typeface="+mn-lt"/>
                </a:rPr>
                <a:t>Save Time and Money</a:t>
              </a:r>
              <a:endParaRPr lang="zh-CN" altLang="en-US" sz="1600" b="1" dirty="0">
                <a:solidFill>
                  <a:schemeClr val="tx1">
                    <a:lumMod val="75000"/>
                    <a:lumOff val="25000"/>
                  </a:schemeClr>
                </a:solidFill>
                <a:latin typeface="Source Han Sans SC"/>
                <a:ea typeface="Source Han Sans SC"/>
                <a:cs typeface="OPPOSans B" panose="00020600040101010101" pitchFamily="18" charset="-122"/>
                <a:sym typeface="+mn-lt"/>
              </a:endParaRPr>
            </a:p>
          </p:txBody>
        </p:sp>
        <p:sp>
          <p:nvSpPr>
            <p:cNvPr id="13" name="PA-文本框 18">
              <a:extLst>
                <a:ext uri="{FF2B5EF4-FFF2-40B4-BE49-F238E27FC236}">
                  <a16:creationId xmlns:a16="http://schemas.microsoft.com/office/drawing/2014/main" id="{1C010D3D-CB44-48B7-9BDE-2794F82808B6}"/>
                </a:ext>
              </a:extLst>
            </p:cNvPr>
            <p:cNvSpPr txBox="1"/>
            <p:nvPr>
              <p:custDataLst>
                <p:tags r:id="rId25"/>
              </p:custDataLst>
            </p:nvPr>
          </p:nvSpPr>
          <p:spPr>
            <a:xfrm>
              <a:off x="5937887" y="2570818"/>
              <a:ext cx="2102367" cy="918676"/>
            </a:xfrm>
            <a:prstGeom prst="rect">
              <a:avLst/>
            </a:prstGeom>
            <a:noFill/>
          </p:spPr>
          <p:txBody>
            <a:bodyPr wrap="square" lIns="91440" tIns="45720" rIns="91440" bIns="45720" rtlCol="0">
              <a:noAutofit/>
            </a:bodyPr>
            <a:lstStyle/>
            <a:p>
              <a:pPr defTabSz="987425" fontAlgn="base">
                <a:lnSpc>
                  <a:spcPct val="120000"/>
                </a:lnSpc>
                <a:spcBef>
                  <a:spcPct val="0"/>
                </a:spcBef>
                <a:spcAft>
                  <a:spcPct val="0"/>
                </a:spcAft>
                <a:defRPr/>
              </a:pPr>
              <a:r>
                <a:rPr kumimoji="1" lang="en-US" altLang="zh-CN" sz="1200" dirty="0">
                  <a:latin typeface="Source Han Sans SC"/>
                  <a:ea typeface="Source Han Sans SC"/>
                  <a:cs typeface="Arial Unicode MS" panose="020B0604020202020204" pitchFamily="34" charset="-122"/>
                  <a:sym typeface="字魂59号-创粗黑" panose="00000500000000000000" pitchFamily="2" charset="-122"/>
                </a:rPr>
                <a:t>To reduce the time and effort of the search process for customers and save their money through the offers and gifts that companies will provide through the web application</a:t>
              </a:r>
              <a:r>
                <a:rPr lang="en-US" altLang="zh-CN" sz="1200" dirty="0">
                  <a:solidFill>
                    <a:schemeClr val="tx1">
                      <a:lumMod val="75000"/>
                      <a:lumOff val="25000"/>
                    </a:schemeClr>
                  </a:solidFill>
                  <a:latin typeface="字魂59号-创粗黑" panose="00000500000000000000" pitchFamily="2" charset="-122"/>
                  <a:ea typeface="字魂59号-创粗黑" panose="00000500000000000000" pitchFamily="2" charset="-122"/>
                  <a:cs typeface="Open Sans" panose="020B0606030504020204" pitchFamily="34" charset="0"/>
                  <a:sym typeface="字魂59号-创粗黑" panose="00000500000000000000" pitchFamily="2" charset="-122"/>
                </a:rPr>
                <a:t>.</a:t>
              </a:r>
            </a:p>
          </p:txBody>
        </p:sp>
        <p:grpSp>
          <p:nvGrpSpPr>
            <p:cNvPr id="14" name="Group 21">
              <a:extLst>
                <a:ext uri="{FF2B5EF4-FFF2-40B4-BE49-F238E27FC236}">
                  <a16:creationId xmlns:a16="http://schemas.microsoft.com/office/drawing/2014/main" id="{C777BAE9-A644-491D-93B1-2057F5CE4FF1}"/>
                </a:ext>
              </a:extLst>
            </p:cNvPr>
            <p:cNvGrpSpPr/>
            <p:nvPr/>
          </p:nvGrpSpPr>
          <p:grpSpPr>
            <a:xfrm>
              <a:off x="4846135" y="2386136"/>
              <a:ext cx="999605" cy="1029517"/>
              <a:chOff x="1386122" y="2505452"/>
              <a:chExt cx="1050634" cy="1082073"/>
            </a:xfrm>
            <a:solidFill>
              <a:schemeClr val="accent4">
                <a:alpha val="67000"/>
              </a:schemeClr>
            </a:solidFill>
          </p:grpSpPr>
          <p:sp>
            <p:nvSpPr>
              <p:cNvPr id="16" name="PA-椭圆 22">
                <a:extLst>
                  <a:ext uri="{FF2B5EF4-FFF2-40B4-BE49-F238E27FC236}">
                    <a16:creationId xmlns:a16="http://schemas.microsoft.com/office/drawing/2014/main" id="{9848B327-68FE-4160-89F9-975C2D824B2E}"/>
                  </a:ext>
                </a:extLst>
              </p:cNvPr>
              <p:cNvSpPr/>
              <p:nvPr>
                <p:custDataLst>
                  <p:tags r:id="rId27"/>
                </p:custDataLst>
              </p:nvPr>
            </p:nvSpPr>
            <p:spPr>
              <a:xfrm rot="18900000">
                <a:off x="1601759" y="2505452"/>
                <a:ext cx="622207" cy="1082073"/>
              </a:xfrm>
              <a:prstGeom prst="ellipse">
                <a:avLst/>
              </a:prstGeom>
              <a:gradFill>
                <a:gsLst>
                  <a:gs pos="0">
                    <a:srgbClr val="AF74E2">
                      <a:alpha val="31000"/>
                    </a:srgbClr>
                  </a:gs>
                  <a:gs pos="100000">
                    <a:srgbClr val="EE94FE">
                      <a:alpha val="69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PA-椭圆 23">
                <a:extLst>
                  <a:ext uri="{FF2B5EF4-FFF2-40B4-BE49-F238E27FC236}">
                    <a16:creationId xmlns:a16="http://schemas.microsoft.com/office/drawing/2014/main" id="{474F988B-6882-464C-9A9E-C8A60B4E232E}"/>
                  </a:ext>
                </a:extLst>
              </p:cNvPr>
              <p:cNvSpPr/>
              <p:nvPr>
                <p:custDataLst>
                  <p:tags r:id="rId28"/>
                </p:custDataLst>
              </p:nvPr>
            </p:nvSpPr>
            <p:spPr>
              <a:xfrm rot="2700000" flipV="1">
                <a:off x="1600335" y="2528851"/>
                <a:ext cx="622207" cy="1050634"/>
              </a:xfrm>
              <a:prstGeom prst="ellipse">
                <a:avLst/>
              </a:prstGeom>
              <a:gradFill>
                <a:gsLst>
                  <a:gs pos="0">
                    <a:srgbClr val="AF74E2">
                      <a:alpha val="31000"/>
                    </a:srgbClr>
                  </a:gs>
                  <a:gs pos="100000">
                    <a:srgbClr val="EE94FE">
                      <a:alpha val="69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5" name="PA-文本框 24">
              <a:extLst>
                <a:ext uri="{FF2B5EF4-FFF2-40B4-BE49-F238E27FC236}">
                  <a16:creationId xmlns:a16="http://schemas.microsoft.com/office/drawing/2014/main" id="{48C468A3-586D-4074-8DF2-AC22032F4AF5}"/>
                </a:ext>
              </a:extLst>
            </p:cNvPr>
            <p:cNvSpPr txBox="1"/>
            <p:nvPr>
              <p:custDataLst>
                <p:tags r:id="rId26"/>
              </p:custDataLst>
            </p:nvPr>
          </p:nvSpPr>
          <p:spPr>
            <a:xfrm>
              <a:off x="5130733" y="2522145"/>
              <a:ext cx="441146" cy="646331"/>
            </a:xfrm>
            <a:prstGeom prst="rect">
              <a:avLst/>
            </a:prstGeom>
            <a:noFill/>
          </p:spPr>
          <p:txBody>
            <a:bodyPr wrap="none" rtlCol="0">
              <a:normAutofit/>
            </a:bodyPr>
            <a:lstStyle/>
            <a:p>
              <a:pPr algn="ctr"/>
              <a:r>
                <a:rPr lang="en-US" sz="3600" dirty="0">
                  <a:solidFill>
                    <a:schemeClr val="bg1"/>
                  </a:solidFill>
                  <a:latin typeface="Source Han Sans SC"/>
                  <a:ea typeface="Source Han Sans SC"/>
                  <a:sym typeface="字魂59号-创粗黑" panose="00000500000000000000" pitchFamily="2" charset="-122"/>
                </a:rPr>
                <a:t>2</a:t>
              </a:r>
            </a:p>
          </p:txBody>
        </p:sp>
      </p:grpSp>
      <p:grpSp>
        <p:nvGrpSpPr>
          <p:cNvPr id="18" name="PA-组合 7">
            <a:extLst>
              <a:ext uri="{FF2B5EF4-FFF2-40B4-BE49-F238E27FC236}">
                <a16:creationId xmlns:a16="http://schemas.microsoft.com/office/drawing/2014/main" id="{FDA557B0-1D36-4774-8189-C0B2A9341591}"/>
              </a:ext>
            </a:extLst>
          </p:cNvPr>
          <p:cNvGrpSpPr/>
          <p:nvPr>
            <p:custDataLst>
              <p:tags r:id="rId3"/>
            </p:custDataLst>
          </p:nvPr>
        </p:nvGrpSpPr>
        <p:grpSpPr>
          <a:xfrm>
            <a:off x="7895177" y="2262630"/>
            <a:ext cx="3945369" cy="1961100"/>
            <a:chOff x="8200515" y="2355091"/>
            <a:chExt cx="3505491" cy="1524662"/>
          </a:xfrm>
        </p:grpSpPr>
        <p:sp>
          <p:nvSpPr>
            <p:cNvPr id="19" name="PA-文本框 14">
              <a:extLst>
                <a:ext uri="{FF2B5EF4-FFF2-40B4-BE49-F238E27FC236}">
                  <a16:creationId xmlns:a16="http://schemas.microsoft.com/office/drawing/2014/main" id="{759A990B-DC23-473C-A4CC-4A19DA9735D9}"/>
                </a:ext>
              </a:extLst>
            </p:cNvPr>
            <p:cNvSpPr txBox="1"/>
            <p:nvPr>
              <p:custDataLst>
                <p:tags r:id="rId17"/>
              </p:custDataLst>
            </p:nvPr>
          </p:nvSpPr>
          <p:spPr>
            <a:xfrm>
              <a:off x="8492307" y="2481806"/>
              <a:ext cx="498855" cy="769441"/>
            </a:xfrm>
            <a:prstGeom prst="rect">
              <a:avLst/>
            </a:prstGeom>
            <a:noFill/>
          </p:spPr>
          <p:txBody>
            <a:bodyPr wrap="none" rtlCol="0">
              <a:normAutofit/>
            </a:bodyPr>
            <a:lstStyle/>
            <a:p>
              <a:pPr algn="ctr"/>
              <a:r>
                <a:rPr lang="en-US" sz="4400">
                  <a:solidFill>
                    <a:schemeClr val="bg1"/>
                  </a:solidFill>
                  <a:latin typeface="Source Han Sans SC"/>
                  <a:ea typeface="Source Han Sans SC"/>
                  <a:sym typeface="字魂59号-创粗黑" panose="00000500000000000000" pitchFamily="2" charset="-122"/>
                </a:rPr>
                <a:t>3</a:t>
              </a:r>
            </a:p>
          </p:txBody>
        </p:sp>
        <p:sp>
          <p:nvSpPr>
            <p:cNvPr id="20" name="PA-矩形 17">
              <a:extLst>
                <a:ext uri="{FF2B5EF4-FFF2-40B4-BE49-F238E27FC236}">
                  <a16:creationId xmlns:a16="http://schemas.microsoft.com/office/drawing/2014/main" id="{7CCEB43A-9054-4305-BCA0-2EC91894EED6}"/>
                </a:ext>
              </a:extLst>
            </p:cNvPr>
            <p:cNvSpPr/>
            <p:nvPr>
              <p:custDataLst>
                <p:tags r:id="rId18"/>
              </p:custDataLst>
            </p:nvPr>
          </p:nvSpPr>
          <p:spPr>
            <a:xfrm>
              <a:off x="9358890" y="2369429"/>
              <a:ext cx="2112550" cy="320040"/>
            </a:xfrm>
            <a:prstGeom prst="rect">
              <a:avLst/>
            </a:prstGeom>
          </p:spPr>
          <p:txBody>
            <a:bodyPr wrap="square">
              <a:normAutofit/>
            </a:bodyPr>
            <a:lstStyle/>
            <a:p>
              <a:pPr defTabSz="457200">
                <a:spcBef>
                  <a:spcPct val="0"/>
                </a:spcBef>
              </a:pPr>
              <a:r>
                <a:rPr lang="en-US" altLang="en-US" sz="1600" b="1" dirty="0">
                  <a:solidFill>
                    <a:schemeClr val="tx1">
                      <a:lumMod val="75000"/>
                      <a:lumOff val="25000"/>
                    </a:schemeClr>
                  </a:solidFill>
                  <a:latin typeface="Source Han Sans SC"/>
                  <a:ea typeface="Source Han Sans SC"/>
                  <a:cs typeface="OPPOSans B" panose="00020600040101010101" pitchFamily="18" charset="-122"/>
                  <a:sym typeface="字魂59号-创粗黑" panose="00000500000000000000" pitchFamily="2" charset="-122"/>
                </a:rPr>
                <a:t>Help Sellers Grow</a:t>
              </a:r>
            </a:p>
          </p:txBody>
        </p:sp>
        <p:sp>
          <p:nvSpPr>
            <p:cNvPr id="21" name="PA-文本框 20">
              <a:extLst>
                <a:ext uri="{FF2B5EF4-FFF2-40B4-BE49-F238E27FC236}">
                  <a16:creationId xmlns:a16="http://schemas.microsoft.com/office/drawing/2014/main" id="{A31B8AA1-1888-492C-BDFC-C688AAFA8DFC}"/>
                </a:ext>
              </a:extLst>
            </p:cNvPr>
            <p:cNvSpPr txBox="1"/>
            <p:nvPr>
              <p:custDataLst>
                <p:tags r:id="rId19"/>
              </p:custDataLst>
            </p:nvPr>
          </p:nvSpPr>
          <p:spPr>
            <a:xfrm>
              <a:off x="9358891" y="2748797"/>
              <a:ext cx="2347115" cy="1130956"/>
            </a:xfrm>
            <a:prstGeom prst="rect">
              <a:avLst/>
            </a:prstGeom>
            <a:noFill/>
          </p:spPr>
          <p:txBody>
            <a:bodyPr wrap="square" lIns="91440" tIns="45720" rIns="91440" bIns="45720" rtlCol="0">
              <a:normAutofit/>
            </a:bodyPr>
            <a:lstStyle/>
            <a:p>
              <a:r>
                <a:rPr kumimoji="1" lang="en-US" sz="1200" dirty="0">
                  <a:latin typeface="Source Han Sans SC"/>
                  <a:ea typeface="Source Han Sans SC"/>
                  <a:cs typeface="Arial Unicode MS" panose="020B0604020202020204" pitchFamily="34" charset="-122"/>
                </a:rPr>
                <a:t>To help suppliers increase their sales by providing them with a space to display their products.</a:t>
              </a:r>
            </a:p>
          </p:txBody>
        </p:sp>
        <p:grpSp>
          <p:nvGrpSpPr>
            <p:cNvPr id="22" name="Group 25">
              <a:extLst>
                <a:ext uri="{FF2B5EF4-FFF2-40B4-BE49-F238E27FC236}">
                  <a16:creationId xmlns:a16="http://schemas.microsoft.com/office/drawing/2014/main" id="{0E7A9EBF-09CD-4EC1-99C2-30F0779C4206}"/>
                </a:ext>
              </a:extLst>
            </p:cNvPr>
            <p:cNvGrpSpPr/>
            <p:nvPr/>
          </p:nvGrpSpPr>
          <p:grpSpPr>
            <a:xfrm>
              <a:off x="8200515" y="2355091"/>
              <a:ext cx="1105214" cy="1097011"/>
              <a:chOff x="1367493" y="2472824"/>
              <a:chExt cx="1161635" cy="1153013"/>
            </a:xfrm>
            <a:solidFill>
              <a:schemeClr val="accent4">
                <a:alpha val="67000"/>
              </a:schemeClr>
            </a:solidFill>
          </p:grpSpPr>
          <p:sp>
            <p:nvSpPr>
              <p:cNvPr id="24" name="PA-椭圆 26">
                <a:extLst>
                  <a:ext uri="{FF2B5EF4-FFF2-40B4-BE49-F238E27FC236}">
                    <a16:creationId xmlns:a16="http://schemas.microsoft.com/office/drawing/2014/main" id="{9E3E9799-22F7-4BEA-A135-EA5F5A14C580}"/>
                  </a:ext>
                </a:extLst>
              </p:cNvPr>
              <p:cNvSpPr/>
              <p:nvPr>
                <p:custDataLst>
                  <p:tags r:id="rId21"/>
                </p:custDataLst>
              </p:nvPr>
            </p:nvSpPr>
            <p:spPr>
              <a:xfrm rot="18900000">
                <a:off x="1605470" y="2472824"/>
                <a:ext cx="622207" cy="1153013"/>
              </a:xfrm>
              <a:prstGeom prst="ellipse">
                <a:avLst/>
              </a:prstGeom>
              <a:gradFill>
                <a:gsLst>
                  <a:gs pos="0">
                    <a:srgbClr val="AF74E2">
                      <a:alpha val="31000"/>
                    </a:srgbClr>
                  </a:gs>
                  <a:gs pos="100000">
                    <a:srgbClr val="EE94FE">
                      <a:alpha val="69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PA-椭圆 27">
                <a:extLst>
                  <a:ext uri="{FF2B5EF4-FFF2-40B4-BE49-F238E27FC236}">
                    <a16:creationId xmlns:a16="http://schemas.microsoft.com/office/drawing/2014/main" id="{E19CEB9F-8C73-4B5F-917A-73075113F1AA}"/>
                  </a:ext>
                </a:extLst>
              </p:cNvPr>
              <p:cNvSpPr/>
              <p:nvPr>
                <p:custDataLst>
                  <p:tags r:id="rId22"/>
                </p:custDataLst>
              </p:nvPr>
            </p:nvSpPr>
            <p:spPr>
              <a:xfrm rot="2700000" flipV="1">
                <a:off x="1637207" y="2441629"/>
                <a:ext cx="622207" cy="1161635"/>
              </a:xfrm>
              <a:prstGeom prst="ellipse">
                <a:avLst/>
              </a:prstGeom>
              <a:gradFill>
                <a:gsLst>
                  <a:gs pos="0">
                    <a:srgbClr val="AF74E2">
                      <a:alpha val="31000"/>
                    </a:srgbClr>
                  </a:gs>
                  <a:gs pos="100000">
                    <a:srgbClr val="EE94FE">
                      <a:alpha val="69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3" name="PA-文本框 28">
              <a:extLst>
                <a:ext uri="{FF2B5EF4-FFF2-40B4-BE49-F238E27FC236}">
                  <a16:creationId xmlns:a16="http://schemas.microsoft.com/office/drawing/2014/main" id="{371D7873-C896-4A8D-B2B6-A5F0C225F285}"/>
                </a:ext>
              </a:extLst>
            </p:cNvPr>
            <p:cNvSpPr txBox="1"/>
            <p:nvPr>
              <p:custDataLst>
                <p:tags r:id="rId20"/>
              </p:custDataLst>
            </p:nvPr>
          </p:nvSpPr>
          <p:spPr>
            <a:xfrm>
              <a:off x="8502838" y="2522145"/>
              <a:ext cx="441146" cy="646331"/>
            </a:xfrm>
            <a:prstGeom prst="rect">
              <a:avLst/>
            </a:prstGeom>
            <a:noFill/>
          </p:spPr>
          <p:txBody>
            <a:bodyPr wrap="none" rtlCol="0">
              <a:normAutofit/>
            </a:bodyPr>
            <a:lstStyle/>
            <a:p>
              <a:pPr algn="ctr"/>
              <a:r>
                <a:rPr lang="en-US" sz="3600" dirty="0">
                  <a:solidFill>
                    <a:schemeClr val="bg1"/>
                  </a:solidFill>
                  <a:latin typeface="Source Han Sans SC"/>
                  <a:ea typeface="Source Han Sans SC"/>
                  <a:sym typeface="字魂59号-创粗黑" panose="00000500000000000000" pitchFamily="2" charset="-122"/>
                </a:rPr>
                <a:t>3</a:t>
              </a:r>
            </a:p>
          </p:txBody>
        </p:sp>
      </p:grpSp>
      <p:grpSp>
        <p:nvGrpSpPr>
          <p:cNvPr id="26" name="PA-组合 8">
            <a:extLst>
              <a:ext uri="{FF2B5EF4-FFF2-40B4-BE49-F238E27FC236}">
                <a16:creationId xmlns:a16="http://schemas.microsoft.com/office/drawing/2014/main" id="{E09E8FAB-6E0E-4CE4-8254-3D4AAE480DFF}"/>
              </a:ext>
            </a:extLst>
          </p:cNvPr>
          <p:cNvGrpSpPr/>
          <p:nvPr>
            <p:custDataLst>
              <p:tags r:id="rId4"/>
            </p:custDataLst>
          </p:nvPr>
        </p:nvGrpSpPr>
        <p:grpSpPr>
          <a:xfrm>
            <a:off x="981182" y="4010597"/>
            <a:ext cx="3570037" cy="2380873"/>
            <a:chOff x="1294511" y="4103123"/>
            <a:chExt cx="3570036" cy="1859738"/>
          </a:xfrm>
        </p:grpSpPr>
        <p:grpSp>
          <p:nvGrpSpPr>
            <p:cNvPr id="27" name="Group 29">
              <a:extLst>
                <a:ext uri="{FF2B5EF4-FFF2-40B4-BE49-F238E27FC236}">
                  <a16:creationId xmlns:a16="http://schemas.microsoft.com/office/drawing/2014/main" id="{0B5EF8F5-8E86-410C-921F-DC10724EFF1D}"/>
                </a:ext>
              </a:extLst>
            </p:cNvPr>
            <p:cNvGrpSpPr/>
            <p:nvPr/>
          </p:nvGrpSpPr>
          <p:grpSpPr>
            <a:xfrm>
              <a:off x="1294511" y="4103123"/>
              <a:ext cx="1118821" cy="1081823"/>
              <a:chOff x="1324270" y="2473421"/>
              <a:chExt cx="1175936" cy="1137049"/>
            </a:xfrm>
            <a:solidFill>
              <a:schemeClr val="accent4">
                <a:alpha val="67000"/>
              </a:schemeClr>
            </a:solidFill>
          </p:grpSpPr>
          <p:sp>
            <p:nvSpPr>
              <p:cNvPr id="31" name="PA-椭圆 30">
                <a:extLst>
                  <a:ext uri="{FF2B5EF4-FFF2-40B4-BE49-F238E27FC236}">
                    <a16:creationId xmlns:a16="http://schemas.microsoft.com/office/drawing/2014/main" id="{BB356933-2E49-4F48-A11C-D628A7F5CEE3}"/>
                  </a:ext>
                </a:extLst>
              </p:cNvPr>
              <p:cNvSpPr/>
              <p:nvPr>
                <p:custDataLst>
                  <p:tags r:id="rId15"/>
                </p:custDataLst>
              </p:nvPr>
            </p:nvSpPr>
            <p:spPr>
              <a:xfrm rot="18900000">
                <a:off x="1595957" y="2473421"/>
                <a:ext cx="622208" cy="1137049"/>
              </a:xfrm>
              <a:prstGeom prst="ellipse">
                <a:avLst/>
              </a:prstGeom>
              <a:gradFill>
                <a:gsLst>
                  <a:gs pos="0">
                    <a:srgbClr val="AF74E2">
                      <a:alpha val="31000"/>
                    </a:srgbClr>
                  </a:gs>
                  <a:gs pos="100000">
                    <a:srgbClr val="EE94FE">
                      <a:alpha val="69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2" name="PA-椭圆 31">
                <a:extLst>
                  <a:ext uri="{FF2B5EF4-FFF2-40B4-BE49-F238E27FC236}">
                    <a16:creationId xmlns:a16="http://schemas.microsoft.com/office/drawing/2014/main" id="{8D28EFAC-A4C4-4B55-AEDB-A462AF7AD4DE}"/>
                  </a:ext>
                </a:extLst>
              </p:cNvPr>
              <p:cNvSpPr/>
              <p:nvPr>
                <p:custDataLst>
                  <p:tags r:id="rId16"/>
                </p:custDataLst>
              </p:nvPr>
            </p:nvSpPr>
            <p:spPr>
              <a:xfrm rot="2700000" flipV="1">
                <a:off x="1601135" y="2465586"/>
                <a:ext cx="622206" cy="1175936"/>
              </a:xfrm>
              <a:prstGeom prst="ellipse">
                <a:avLst/>
              </a:prstGeom>
              <a:gradFill>
                <a:gsLst>
                  <a:gs pos="0">
                    <a:srgbClr val="AF74E2">
                      <a:alpha val="31000"/>
                    </a:srgbClr>
                  </a:gs>
                  <a:gs pos="100000">
                    <a:srgbClr val="EE94FE">
                      <a:alpha val="69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8" name="PA-文本框 32">
              <a:extLst>
                <a:ext uri="{FF2B5EF4-FFF2-40B4-BE49-F238E27FC236}">
                  <a16:creationId xmlns:a16="http://schemas.microsoft.com/office/drawing/2014/main" id="{02CD9EF8-C16F-4930-B4A9-25714B66E0EC}"/>
                </a:ext>
              </a:extLst>
            </p:cNvPr>
            <p:cNvSpPr txBox="1"/>
            <p:nvPr>
              <p:custDataLst>
                <p:tags r:id="rId12"/>
              </p:custDataLst>
            </p:nvPr>
          </p:nvSpPr>
          <p:spPr>
            <a:xfrm>
              <a:off x="1639559" y="4269607"/>
              <a:ext cx="437940" cy="646331"/>
            </a:xfrm>
            <a:prstGeom prst="rect">
              <a:avLst/>
            </a:prstGeom>
            <a:noFill/>
          </p:spPr>
          <p:txBody>
            <a:bodyPr wrap="none" rtlCol="0">
              <a:normAutofit/>
            </a:bodyPr>
            <a:lstStyle/>
            <a:p>
              <a:pPr algn="ctr"/>
              <a:r>
                <a:rPr lang="en-US" sz="3600">
                  <a:solidFill>
                    <a:schemeClr val="bg1"/>
                  </a:solidFill>
                  <a:latin typeface="Source Han Sans SC"/>
                  <a:ea typeface="Source Han Sans SC"/>
                  <a:sym typeface="字魂59号-创粗黑" panose="00000500000000000000" pitchFamily="2" charset="-122"/>
                </a:rPr>
                <a:t>4</a:t>
              </a:r>
            </a:p>
          </p:txBody>
        </p:sp>
        <p:sp>
          <p:nvSpPr>
            <p:cNvPr id="29" name="PA-矩形 35">
              <a:extLst>
                <a:ext uri="{FF2B5EF4-FFF2-40B4-BE49-F238E27FC236}">
                  <a16:creationId xmlns:a16="http://schemas.microsoft.com/office/drawing/2014/main" id="{0CA09A91-6878-4A40-A165-98F1E1B6D532}"/>
                </a:ext>
              </a:extLst>
            </p:cNvPr>
            <p:cNvSpPr/>
            <p:nvPr>
              <p:custDataLst>
                <p:tags r:id="rId13"/>
              </p:custDataLst>
            </p:nvPr>
          </p:nvSpPr>
          <p:spPr>
            <a:xfrm>
              <a:off x="2373245" y="4116891"/>
              <a:ext cx="2491302" cy="469370"/>
            </a:xfrm>
            <a:prstGeom prst="rect">
              <a:avLst/>
            </a:prstGeom>
          </p:spPr>
          <p:txBody>
            <a:bodyPr wrap="square">
              <a:normAutofit/>
            </a:bodyPr>
            <a:lstStyle/>
            <a:p>
              <a:pPr defTabSz="457200">
                <a:spcBef>
                  <a:spcPct val="0"/>
                </a:spcBef>
              </a:pPr>
              <a:r>
                <a:rPr lang="en-US" altLang="en-US" sz="1600" b="1" dirty="0">
                  <a:solidFill>
                    <a:schemeClr val="tx1">
                      <a:lumMod val="75000"/>
                      <a:lumOff val="25000"/>
                    </a:schemeClr>
                  </a:solidFill>
                  <a:latin typeface="Source Han Sans SC"/>
                  <a:ea typeface="Source Han Sans SC"/>
                  <a:cs typeface="OPPOSans B" panose="00020600040101010101" pitchFamily="18" charset="-122"/>
                  <a:sym typeface="字魂59号-创粗黑" panose="00000500000000000000" pitchFamily="2" charset="-122"/>
                </a:rPr>
                <a:t>Keep Track of Shopping</a:t>
              </a:r>
            </a:p>
          </p:txBody>
        </p:sp>
        <p:sp>
          <p:nvSpPr>
            <p:cNvPr id="30" name="PA-文本框 39">
              <a:extLst>
                <a:ext uri="{FF2B5EF4-FFF2-40B4-BE49-F238E27FC236}">
                  <a16:creationId xmlns:a16="http://schemas.microsoft.com/office/drawing/2014/main" id="{2F4B3243-A3D2-45E2-BA35-2147DA51ED1E}"/>
                </a:ext>
              </a:extLst>
            </p:cNvPr>
            <p:cNvSpPr txBox="1"/>
            <p:nvPr>
              <p:custDataLst>
                <p:tags r:id="rId14"/>
              </p:custDataLst>
            </p:nvPr>
          </p:nvSpPr>
          <p:spPr>
            <a:xfrm>
              <a:off x="2373244" y="4496256"/>
              <a:ext cx="2491303" cy="1466605"/>
            </a:xfrm>
            <a:prstGeom prst="rect">
              <a:avLst/>
            </a:prstGeom>
            <a:noFill/>
          </p:spPr>
          <p:txBody>
            <a:bodyPr wrap="square" lIns="91440" tIns="45720" rIns="91440" bIns="45720" rtlCol="0">
              <a:normAutofit/>
            </a:bodyPr>
            <a:lstStyle/>
            <a:p>
              <a:pPr defTabSz="987425" fontAlgn="base">
                <a:lnSpc>
                  <a:spcPct val="120000"/>
                </a:lnSpc>
                <a:spcBef>
                  <a:spcPct val="0"/>
                </a:spcBef>
                <a:spcAft>
                  <a:spcPct val="0"/>
                </a:spcAft>
                <a:defRPr/>
              </a:pPr>
              <a:r>
                <a:rPr kumimoji="1" lang="en-US" altLang="zh-CN" sz="1200" dirty="0">
                  <a:latin typeface="Source Han Sans SC"/>
                  <a:ea typeface="Source Han Sans SC"/>
                  <a:cs typeface="Arial Unicode MS" panose="020B0604020202020204" pitchFamily="34" charset="-122"/>
                  <a:sym typeface="字魂59号-创粗黑" panose="00000500000000000000" pitchFamily="2" charset="-122"/>
                </a:rPr>
                <a:t>To help customers track the history of their sales operations and help suppliers track their sales through a set of reports.</a:t>
              </a:r>
            </a:p>
          </p:txBody>
        </p:sp>
      </p:grpSp>
      <p:grpSp>
        <p:nvGrpSpPr>
          <p:cNvPr id="33" name="PA-组合 9">
            <a:extLst>
              <a:ext uri="{FF2B5EF4-FFF2-40B4-BE49-F238E27FC236}">
                <a16:creationId xmlns:a16="http://schemas.microsoft.com/office/drawing/2014/main" id="{2E64DD13-C68B-4BE8-A7CC-D4CB8EBC8F80}"/>
              </a:ext>
            </a:extLst>
          </p:cNvPr>
          <p:cNvGrpSpPr/>
          <p:nvPr>
            <p:custDataLst>
              <p:tags r:id="rId5"/>
            </p:custDataLst>
          </p:nvPr>
        </p:nvGrpSpPr>
        <p:grpSpPr>
          <a:xfrm>
            <a:off x="4451392" y="3961661"/>
            <a:ext cx="4747517" cy="2049304"/>
            <a:chOff x="4764722" y="4064899"/>
            <a:chExt cx="4617653" cy="1734734"/>
          </a:xfrm>
        </p:grpSpPr>
        <p:sp>
          <p:nvSpPr>
            <p:cNvPr id="34" name="PA-文本框 33">
              <a:extLst>
                <a:ext uri="{FF2B5EF4-FFF2-40B4-BE49-F238E27FC236}">
                  <a16:creationId xmlns:a16="http://schemas.microsoft.com/office/drawing/2014/main" id="{3C04A487-20EF-4705-B156-54AC757BA622}"/>
                </a:ext>
              </a:extLst>
            </p:cNvPr>
            <p:cNvSpPr txBox="1"/>
            <p:nvPr>
              <p:custDataLst>
                <p:tags r:id="rId6"/>
              </p:custDataLst>
            </p:nvPr>
          </p:nvSpPr>
          <p:spPr>
            <a:xfrm>
              <a:off x="5108743" y="4223199"/>
              <a:ext cx="498856" cy="769441"/>
            </a:xfrm>
            <a:prstGeom prst="rect">
              <a:avLst/>
            </a:prstGeom>
            <a:noFill/>
          </p:spPr>
          <p:txBody>
            <a:bodyPr wrap="none" rtlCol="0">
              <a:normAutofit/>
            </a:bodyPr>
            <a:lstStyle/>
            <a:p>
              <a:pPr algn="ctr"/>
              <a:r>
                <a:rPr lang="en-US" sz="4400">
                  <a:solidFill>
                    <a:schemeClr val="bg1"/>
                  </a:solidFill>
                  <a:latin typeface="Source Han Sans SC"/>
                  <a:ea typeface="Source Han Sans SC"/>
                  <a:sym typeface="字魂59号-创粗黑" panose="00000500000000000000" pitchFamily="2" charset="-122"/>
                </a:rPr>
                <a:t>2</a:t>
              </a:r>
            </a:p>
          </p:txBody>
        </p:sp>
        <p:sp>
          <p:nvSpPr>
            <p:cNvPr id="35" name="PA-矩形 36">
              <a:extLst>
                <a:ext uri="{FF2B5EF4-FFF2-40B4-BE49-F238E27FC236}">
                  <a16:creationId xmlns:a16="http://schemas.microsoft.com/office/drawing/2014/main" id="{4F05C5C7-59C9-4B12-8AC3-2B7EEA2619F3}"/>
                </a:ext>
              </a:extLst>
            </p:cNvPr>
            <p:cNvSpPr/>
            <p:nvPr>
              <p:custDataLst>
                <p:tags r:id="rId7"/>
              </p:custDataLst>
            </p:nvPr>
          </p:nvSpPr>
          <p:spPr>
            <a:xfrm>
              <a:off x="6041167" y="4181400"/>
              <a:ext cx="2159843" cy="320040"/>
            </a:xfrm>
            <a:prstGeom prst="rect">
              <a:avLst/>
            </a:prstGeom>
          </p:spPr>
          <p:txBody>
            <a:bodyPr wrap="square">
              <a:normAutofit/>
            </a:bodyPr>
            <a:lstStyle/>
            <a:p>
              <a:pPr defTabSz="457200">
                <a:spcBef>
                  <a:spcPct val="0"/>
                </a:spcBef>
              </a:pPr>
              <a:r>
                <a:rPr lang="en-US" altLang="en-US" sz="1600" b="1" dirty="0">
                  <a:solidFill>
                    <a:schemeClr val="tx1">
                      <a:lumMod val="75000"/>
                      <a:lumOff val="25000"/>
                    </a:schemeClr>
                  </a:solidFill>
                  <a:latin typeface="Source Han Sans SC"/>
                  <a:ea typeface="Source Han Sans SC"/>
                  <a:cs typeface="OPPOSans B" panose="00020600040101010101" pitchFamily="18" charset="-122"/>
                  <a:sym typeface="字魂59号-创粗黑" panose="00000500000000000000" pitchFamily="2" charset="-122"/>
                </a:rPr>
                <a:t>Protect Your Info</a:t>
              </a:r>
            </a:p>
          </p:txBody>
        </p:sp>
        <p:sp>
          <p:nvSpPr>
            <p:cNvPr id="36" name="PA-文本框 38">
              <a:extLst>
                <a:ext uri="{FF2B5EF4-FFF2-40B4-BE49-F238E27FC236}">
                  <a16:creationId xmlns:a16="http://schemas.microsoft.com/office/drawing/2014/main" id="{9FED4DA6-E82C-4E0D-AC11-EEEBA9389063}"/>
                </a:ext>
              </a:extLst>
            </p:cNvPr>
            <p:cNvSpPr txBox="1"/>
            <p:nvPr>
              <p:custDataLst>
                <p:tags r:id="rId8"/>
              </p:custDataLst>
            </p:nvPr>
          </p:nvSpPr>
          <p:spPr>
            <a:xfrm>
              <a:off x="6037192" y="4592772"/>
              <a:ext cx="3345183" cy="1206861"/>
            </a:xfrm>
            <a:prstGeom prst="rect">
              <a:avLst/>
            </a:prstGeom>
            <a:noFill/>
          </p:spPr>
          <p:txBody>
            <a:bodyPr wrap="square" lIns="91440" tIns="45720" rIns="91440" bIns="45720" rtlCol="0">
              <a:normAutofit/>
            </a:bodyPr>
            <a:lstStyle/>
            <a:p>
              <a:r>
                <a:rPr kumimoji="1" lang="en-US" sz="1200" dirty="0">
                  <a:latin typeface="Source Han Sans SC"/>
                  <a:ea typeface="Source Han Sans SC"/>
                  <a:cs typeface="Arial Unicode MS" panose="020B0604020202020204" pitchFamily="34" charset="-122"/>
                </a:rPr>
                <a:t>Implementing strong security measures to protect customer information stored on the electronic web application. This includes the use of advanced encryption protocols.</a:t>
              </a:r>
            </a:p>
          </p:txBody>
        </p:sp>
        <p:grpSp>
          <p:nvGrpSpPr>
            <p:cNvPr id="37" name="Group 36">
              <a:extLst>
                <a:ext uri="{FF2B5EF4-FFF2-40B4-BE49-F238E27FC236}">
                  <a16:creationId xmlns:a16="http://schemas.microsoft.com/office/drawing/2014/main" id="{6D25D474-3FB2-44EC-867D-5F7BB47A4737}"/>
                </a:ext>
              </a:extLst>
            </p:cNvPr>
            <p:cNvGrpSpPr/>
            <p:nvPr/>
          </p:nvGrpSpPr>
          <p:grpSpPr>
            <a:xfrm>
              <a:off x="4764722" y="4064899"/>
              <a:ext cx="1173166" cy="1173166"/>
              <a:chOff x="1300553" y="2433246"/>
              <a:chExt cx="1233055" cy="1233055"/>
            </a:xfrm>
            <a:solidFill>
              <a:schemeClr val="accent4">
                <a:alpha val="67000"/>
              </a:schemeClr>
            </a:solidFill>
          </p:grpSpPr>
          <p:sp>
            <p:nvSpPr>
              <p:cNvPr id="39" name="PA-椭圆 42">
                <a:extLst>
                  <a:ext uri="{FF2B5EF4-FFF2-40B4-BE49-F238E27FC236}">
                    <a16:creationId xmlns:a16="http://schemas.microsoft.com/office/drawing/2014/main" id="{108428B9-142F-4580-8B9E-C6055AE8E448}"/>
                  </a:ext>
                </a:extLst>
              </p:cNvPr>
              <p:cNvSpPr/>
              <p:nvPr>
                <p:custDataLst>
                  <p:tags r:id="rId10"/>
                </p:custDataLst>
              </p:nvPr>
            </p:nvSpPr>
            <p:spPr>
              <a:xfrm rot="18900000">
                <a:off x="1605977" y="2433246"/>
                <a:ext cx="622207" cy="1233055"/>
              </a:xfrm>
              <a:prstGeom prst="ellipse">
                <a:avLst/>
              </a:prstGeom>
              <a:gradFill>
                <a:gsLst>
                  <a:gs pos="0">
                    <a:srgbClr val="AF74E2">
                      <a:alpha val="31000"/>
                    </a:srgbClr>
                  </a:gs>
                  <a:gs pos="100000">
                    <a:srgbClr val="EE94FE">
                      <a:alpha val="69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0" name="PA-椭圆 43">
                <a:extLst>
                  <a:ext uri="{FF2B5EF4-FFF2-40B4-BE49-F238E27FC236}">
                    <a16:creationId xmlns:a16="http://schemas.microsoft.com/office/drawing/2014/main" id="{A8BDA500-BACA-4497-AF1D-81263E597798}"/>
                  </a:ext>
                </a:extLst>
              </p:cNvPr>
              <p:cNvSpPr/>
              <p:nvPr>
                <p:custDataLst>
                  <p:tags r:id="rId11"/>
                </p:custDataLst>
              </p:nvPr>
            </p:nvSpPr>
            <p:spPr>
              <a:xfrm rot="2700000" flipV="1">
                <a:off x="1605977" y="2433246"/>
                <a:ext cx="622207" cy="1233055"/>
              </a:xfrm>
              <a:prstGeom prst="ellipse">
                <a:avLst/>
              </a:prstGeom>
              <a:gradFill>
                <a:gsLst>
                  <a:gs pos="0">
                    <a:srgbClr val="AF74E2">
                      <a:alpha val="31000"/>
                    </a:srgbClr>
                  </a:gs>
                  <a:gs pos="100000">
                    <a:srgbClr val="EE94FE">
                      <a:alpha val="69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38" name="PA-文本框 44">
              <a:extLst>
                <a:ext uri="{FF2B5EF4-FFF2-40B4-BE49-F238E27FC236}">
                  <a16:creationId xmlns:a16="http://schemas.microsoft.com/office/drawing/2014/main" id="{00646ACB-22D0-4EDE-99D6-3189F2B218C5}"/>
                </a:ext>
              </a:extLst>
            </p:cNvPr>
            <p:cNvSpPr txBox="1"/>
            <p:nvPr>
              <p:custDataLst>
                <p:tags r:id="rId9"/>
              </p:custDataLst>
            </p:nvPr>
          </p:nvSpPr>
          <p:spPr>
            <a:xfrm>
              <a:off x="5130732" y="4269607"/>
              <a:ext cx="441147" cy="646331"/>
            </a:xfrm>
            <a:prstGeom prst="rect">
              <a:avLst/>
            </a:prstGeom>
            <a:noFill/>
          </p:spPr>
          <p:txBody>
            <a:bodyPr wrap="none" rtlCol="0">
              <a:normAutofit/>
            </a:bodyPr>
            <a:lstStyle/>
            <a:p>
              <a:pPr algn="ctr"/>
              <a:r>
                <a:rPr lang="en-US" sz="3600">
                  <a:solidFill>
                    <a:schemeClr val="bg1"/>
                  </a:solidFill>
                  <a:latin typeface="Source Han Sans SC"/>
                  <a:ea typeface="Source Han Sans SC"/>
                  <a:sym typeface="字魂59号-创粗黑" panose="00000500000000000000" pitchFamily="2" charset="-122"/>
                </a:rPr>
                <a:t>5</a:t>
              </a:r>
            </a:p>
          </p:txBody>
        </p:sp>
      </p:grpSp>
      <p:sp>
        <p:nvSpPr>
          <p:cNvPr id="41" name="iSľíḓè">
            <a:extLst>
              <a:ext uri="{FF2B5EF4-FFF2-40B4-BE49-F238E27FC236}">
                <a16:creationId xmlns:a16="http://schemas.microsoft.com/office/drawing/2014/main" id="{414572C6-2E5B-4A7F-B005-4B82BE53BEC7}"/>
              </a:ext>
            </a:extLst>
          </p:cNvPr>
          <p:cNvSpPr txBox="1"/>
          <p:nvPr/>
        </p:nvSpPr>
        <p:spPr>
          <a:xfrm>
            <a:off x="1592690" y="539420"/>
            <a:ext cx="3427179" cy="695091"/>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kumimoji="1" lang="en-US" altLang="en-US" sz="3200" dirty="0">
                <a:solidFill>
                  <a:schemeClr val="tx1"/>
                </a:solidFill>
                <a:latin typeface="Source Han Sans SC"/>
                <a:ea typeface="Source Han Sans SC"/>
                <a:cs typeface="Arial Unicode MS" panose="020B0604020202020204" pitchFamily="34" charset="-122"/>
                <a:sym typeface="+mn-lt"/>
              </a:rPr>
              <a:t>Objectives</a:t>
            </a:r>
          </a:p>
        </p:txBody>
      </p:sp>
      <p:sp>
        <p:nvSpPr>
          <p:cNvPr id="42" name="Rectangle 41"/>
          <p:cNvSpPr/>
          <p:nvPr/>
        </p:nvSpPr>
        <p:spPr>
          <a:xfrm>
            <a:off x="2139437" y="1164350"/>
            <a:ext cx="5866228" cy="646331"/>
          </a:xfrm>
          <a:prstGeom prst="rect">
            <a:avLst/>
          </a:prstGeom>
        </p:spPr>
        <p:txBody>
          <a:bodyPr wrap="square">
            <a:spAutoFit/>
          </a:bodyPr>
          <a:lstStyle/>
          <a:p>
            <a:pPr algn="dist"/>
            <a:r>
              <a:rPr lang="en-US" altLang="en-US" dirty="0">
                <a:solidFill>
                  <a:schemeClr val="bg2">
                    <a:lumMod val="25000"/>
                  </a:schemeClr>
                </a:solidFill>
                <a:latin typeface="Source Han Sans SC"/>
                <a:ea typeface="Source Han Sans SC"/>
              </a:rPr>
              <a:t>"Electronic Store" project sets clear goals to make online shopping for electronics a breeze in Palestine. </a:t>
            </a:r>
          </a:p>
        </p:txBody>
      </p:sp>
    </p:spTree>
    <p:extLst>
      <p:ext uri="{BB962C8B-B14F-4D97-AF65-F5344CB8AC3E}">
        <p14:creationId xmlns:p14="http://schemas.microsoft.com/office/powerpoint/2010/main" val="384960265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512763" y="946150"/>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16" name="标题 3">
            <a:extLst>
              <a:ext uri="{FF2B5EF4-FFF2-40B4-BE49-F238E27FC236}">
                <a16:creationId xmlns:a16="http://schemas.microsoft.com/office/drawing/2014/main" id="{3AE41AAB-6008-42ED-B1A7-BE761FF1C9C4}"/>
              </a:ext>
            </a:extLst>
          </p:cNvPr>
          <p:cNvSpPr txBox="1"/>
          <p:nvPr/>
        </p:nvSpPr>
        <p:spPr>
          <a:xfrm>
            <a:off x="5401370" y="1453455"/>
            <a:ext cx="2195154"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en-US" altLang="zh-CN" sz="11500" dirty="0">
                <a:gradFill>
                  <a:gsLst>
                    <a:gs pos="0">
                      <a:srgbClr val="BD2CE3"/>
                    </a:gs>
                    <a:gs pos="100000">
                      <a:srgbClr val="574EC5"/>
                    </a:gs>
                  </a:gsLst>
                  <a:lin ang="10800000" scaled="1"/>
                </a:gradFill>
                <a:latin typeface="Source Han Sans SC"/>
                <a:ea typeface="Source Han Sans SC"/>
                <a:cs typeface="Arial Unicode MS" panose="020B0604020202020204" pitchFamily="34" charset="-122"/>
                <a:sym typeface="+mn-lt"/>
              </a:rPr>
              <a:t>0</a:t>
            </a:r>
            <a:r>
              <a:rPr lang="ar-JO" altLang="zh-CN" sz="11500" dirty="0">
                <a:gradFill>
                  <a:gsLst>
                    <a:gs pos="0">
                      <a:srgbClr val="BD2CE3"/>
                    </a:gs>
                    <a:gs pos="100000">
                      <a:srgbClr val="574EC5"/>
                    </a:gs>
                  </a:gsLst>
                  <a:lin ang="10800000" scaled="1"/>
                </a:gradFill>
                <a:latin typeface="Source Han Sans SC"/>
                <a:ea typeface="Source Han Sans SC"/>
                <a:cs typeface="Arial Unicode MS" panose="020B0604020202020204" pitchFamily="34" charset="-122"/>
                <a:sym typeface="+mn-lt"/>
              </a:rPr>
              <a:t>5</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42AA6782-065F-43A4-8289-EF39FF313D30}"/>
              </a:ext>
            </a:extLst>
          </p:cNvPr>
          <p:cNvSpPr/>
          <p:nvPr/>
        </p:nvSpPr>
        <p:spPr>
          <a:xfrm>
            <a:off x="5619144" y="3275218"/>
            <a:ext cx="5652086" cy="1038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en-US" sz="5400" b="1" dirty="0" smtClean="0">
                <a:solidFill>
                  <a:schemeClr val="tx1"/>
                </a:solidFill>
                <a:latin typeface="Source Han Sans SC"/>
                <a:ea typeface="Source Han Sans SC"/>
                <a:cs typeface="Arial Unicode MS" panose="020B0604020202020204" pitchFamily="34" charset="-122"/>
                <a:sym typeface="+mn-lt"/>
              </a:rPr>
              <a:t>Methodology</a:t>
            </a:r>
            <a:endParaRPr kumimoji="1" lang="en-US" altLang="en-US" sz="5400" b="1" dirty="0">
              <a:solidFill>
                <a:schemeClr val="tx1"/>
              </a:solidFill>
              <a:latin typeface="Source Han Sans SC"/>
              <a:ea typeface="Source Han Sans SC"/>
              <a:cs typeface="Arial Unicode MS" panose="020B0604020202020204" pitchFamily="34" charset="-122"/>
              <a:sym typeface="+mn-lt"/>
            </a:endParaRPr>
          </a:p>
        </p:txBody>
      </p:sp>
      <p:sp>
        <p:nvSpPr>
          <p:cNvPr id="20" name="副标题 4">
            <a:extLst>
              <a:ext uri="{FF2B5EF4-FFF2-40B4-BE49-F238E27FC236}">
                <a16:creationId xmlns:a16="http://schemas.microsoft.com/office/drawing/2014/main" id="{A3D6BF79-A5ED-4DE1-A830-A8ED067490D3}"/>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2251FBC2-7ABA-45DC-BACB-6929E63D5911}"/>
              </a:ext>
            </a:extLst>
          </p:cNvPr>
          <p:cNvSpPr/>
          <p:nvPr/>
        </p:nvSpPr>
        <p:spPr>
          <a:xfrm>
            <a:off x="7761113" y="1933789"/>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1FD1939C-AA82-4BB5-BA90-B94C12E9B38B}"/>
              </a:ext>
            </a:extLst>
          </p:cNvPr>
          <p:cNvSpPr/>
          <p:nvPr/>
        </p:nvSpPr>
        <p:spPr>
          <a:xfrm>
            <a:off x="8491105"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2" name="Picture 1">
            <a:extLst>
              <a:ext uri="{FF2B5EF4-FFF2-40B4-BE49-F238E27FC236}">
                <a16:creationId xmlns:a16="http://schemas.microsoft.com/office/drawing/2014/main" id="{E8874C53-D2A6-F946-4F85-333CB125C16D}"/>
              </a:ext>
            </a:extLst>
          </p:cNvPr>
          <p:cNvPicPr>
            <a:picLocks noChangeAspect="1"/>
          </p:cNvPicPr>
          <p:nvPr/>
        </p:nvPicPr>
        <p:blipFill>
          <a:blip r:embed="rId3"/>
          <a:stretch>
            <a:fillRect/>
          </a:stretch>
        </p:blipFill>
        <p:spPr>
          <a:xfrm>
            <a:off x="1418094" y="1609186"/>
            <a:ext cx="3535986" cy="3639627"/>
          </a:xfrm>
          <a:prstGeom prst="rect">
            <a:avLst/>
          </a:prstGeom>
        </p:spPr>
      </p:pic>
    </p:spTree>
    <p:extLst>
      <p:ext uri="{BB962C8B-B14F-4D97-AF65-F5344CB8AC3E}">
        <p14:creationId xmlns:p14="http://schemas.microsoft.com/office/powerpoint/2010/main" val="255828024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iSľíḓè">
            <a:extLst>
              <a:ext uri="{FF2B5EF4-FFF2-40B4-BE49-F238E27FC236}">
                <a16:creationId xmlns:a16="http://schemas.microsoft.com/office/drawing/2014/main" id="{7996BFE8-5749-49C7-A848-3EBBD8E7D19B}"/>
              </a:ext>
            </a:extLst>
          </p:cNvPr>
          <p:cNvSpPr txBox="1"/>
          <p:nvPr/>
        </p:nvSpPr>
        <p:spPr>
          <a:xfrm>
            <a:off x="696950" y="663140"/>
            <a:ext cx="4311721" cy="55606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lnSpcReduction="1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kumimoji="1" lang="en-US" altLang="en-US" sz="3200" dirty="0">
                <a:solidFill>
                  <a:schemeClr val="tx1"/>
                </a:solidFill>
                <a:latin typeface="Source Han Sans SC"/>
                <a:ea typeface="Source Han Sans SC"/>
                <a:cs typeface="Arial Unicode MS" panose="020B0604020202020204" pitchFamily="34" charset="-122"/>
                <a:sym typeface="+mn-lt"/>
              </a:rPr>
              <a:t>Methodology</a:t>
            </a:r>
          </a:p>
        </p:txBody>
      </p:sp>
      <p:sp>
        <p:nvSpPr>
          <p:cNvPr id="5" name="TextBox 4">
            <a:extLst>
              <a:ext uri="{FF2B5EF4-FFF2-40B4-BE49-F238E27FC236}">
                <a16:creationId xmlns:a16="http://schemas.microsoft.com/office/drawing/2014/main" id="{E8965641-FD67-294A-CF7D-39E672FB8EAE}"/>
              </a:ext>
            </a:extLst>
          </p:cNvPr>
          <p:cNvSpPr txBox="1"/>
          <p:nvPr/>
        </p:nvSpPr>
        <p:spPr>
          <a:xfrm>
            <a:off x="1453399" y="2302919"/>
            <a:ext cx="6144208" cy="369332"/>
          </a:xfrm>
          <a:prstGeom prst="rect">
            <a:avLst/>
          </a:prstGeom>
          <a:noFill/>
        </p:spPr>
        <p:txBody>
          <a:bodyPr wrap="square">
            <a:spAutoFit/>
          </a:bodyPr>
          <a:lstStyle/>
          <a:p>
            <a:r>
              <a:rPr lang="en-US" dirty="0">
                <a:latin typeface="Source Han Sans SC"/>
              </a:rPr>
              <a:t>Problem Understanding </a:t>
            </a:r>
            <a:r>
              <a:rPr lang="en-US" dirty="0" smtClean="0">
                <a:latin typeface="Source Han Sans SC"/>
              </a:rPr>
              <a:t>and Domain </a:t>
            </a:r>
            <a:r>
              <a:rPr lang="en-US" dirty="0">
                <a:latin typeface="Source Han Sans SC"/>
              </a:rPr>
              <a:t>Study</a:t>
            </a:r>
          </a:p>
        </p:txBody>
      </p:sp>
      <p:pic>
        <p:nvPicPr>
          <p:cNvPr id="6" name="Picture 5">
            <a:extLst>
              <a:ext uri="{FF2B5EF4-FFF2-40B4-BE49-F238E27FC236}">
                <a16:creationId xmlns:a16="http://schemas.microsoft.com/office/drawing/2014/main" id="{8373CD1A-F91E-6CDC-CD10-BC192695673E}"/>
              </a:ext>
            </a:extLst>
          </p:cNvPr>
          <p:cNvPicPr>
            <a:picLocks noChangeAspect="1"/>
          </p:cNvPicPr>
          <p:nvPr/>
        </p:nvPicPr>
        <p:blipFill>
          <a:blip r:embed="rId3"/>
          <a:stretch>
            <a:fillRect/>
          </a:stretch>
        </p:blipFill>
        <p:spPr>
          <a:xfrm>
            <a:off x="840510" y="2115969"/>
            <a:ext cx="719390" cy="871804"/>
          </a:xfrm>
          <a:prstGeom prst="rect">
            <a:avLst/>
          </a:prstGeom>
        </p:spPr>
      </p:pic>
      <p:pic>
        <p:nvPicPr>
          <p:cNvPr id="9" name="Picture 8">
            <a:extLst>
              <a:ext uri="{FF2B5EF4-FFF2-40B4-BE49-F238E27FC236}">
                <a16:creationId xmlns:a16="http://schemas.microsoft.com/office/drawing/2014/main" id="{6C4BF0EE-FE5E-F320-9596-22F84BFC620B}"/>
              </a:ext>
            </a:extLst>
          </p:cNvPr>
          <p:cNvPicPr>
            <a:picLocks noChangeAspect="1"/>
          </p:cNvPicPr>
          <p:nvPr/>
        </p:nvPicPr>
        <p:blipFill>
          <a:blip r:embed="rId4"/>
          <a:stretch>
            <a:fillRect/>
          </a:stretch>
        </p:blipFill>
        <p:spPr>
          <a:xfrm>
            <a:off x="810027" y="2149918"/>
            <a:ext cx="780356" cy="749873"/>
          </a:xfrm>
          <a:prstGeom prst="rect">
            <a:avLst/>
          </a:prstGeom>
        </p:spPr>
      </p:pic>
      <p:pic>
        <p:nvPicPr>
          <p:cNvPr id="10" name="Picture 9">
            <a:extLst>
              <a:ext uri="{FF2B5EF4-FFF2-40B4-BE49-F238E27FC236}">
                <a16:creationId xmlns:a16="http://schemas.microsoft.com/office/drawing/2014/main" id="{1B6824F2-72EF-4633-2E33-FAC188EA44C4}"/>
              </a:ext>
            </a:extLst>
          </p:cNvPr>
          <p:cNvPicPr>
            <a:picLocks noChangeAspect="1"/>
          </p:cNvPicPr>
          <p:nvPr/>
        </p:nvPicPr>
        <p:blipFill>
          <a:blip r:embed="rId5"/>
          <a:stretch>
            <a:fillRect/>
          </a:stretch>
        </p:blipFill>
        <p:spPr>
          <a:xfrm>
            <a:off x="2072865" y="3099075"/>
            <a:ext cx="724268" cy="871631"/>
          </a:xfrm>
          <a:prstGeom prst="rect">
            <a:avLst/>
          </a:prstGeom>
        </p:spPr>
      </p:pic>
      <p:sp>
        <p:nvSpPr>
          <p:cNvPr id="13" name="TextBox 12">
            <a:extLst>
              <a:ext uri="{FF2B5EF4-FFF2-40B4-BE49-F238E27FC236}">
                <a16:creationId xmlns:a16="http://schemas.microsoft.com/office/drawing/2014/main" id="{4E72B382-9ECA-DBF8-3C32-362C06647F73}"/>
              </a:ext>
            </a:extLst>
          </p:cNvPr>
          <p:cNvSpPr txBox="1"/>
          <p:nvPr/>
        </p:nvSpPr>
        <p:spPr>
          <a:xfrm>
            <a:off x="2234849" y="3288112"/>
            <a:ext cx="6144208" cy="369332"/>
          </a:xfrm>
          <a:prstGeom prst="rect">
            <a:avLst/>
          </a:prstGeom>
          <a:noFill/>
        </p:spPr>
        <p:txBody>
          <a:bodyPr wrap="square">
            <a:spAutoFit/>
          </a:bodyPr>
          <a:lstStyle/>
          <a:p>
            <a:r>
              <a:rPr lang="en-US" b="1" dirty="0">
                <a:solidFill>
                  <a:schemeClr val="bg1"/>
                </a:solidFill>
              </a:rPr>
              <a:t>02</a:t>
            </a:r>
          </a:p>
        </p:txBody>
      </p:sp>
      <p:pic>
        <p:nvPicPr>
          <p:cNvPr id="14" name="Picture 13">
            <a:extLst>
              <a:ext uri="{FF2B5EF4-FFF2-40B4-BE49-F238E27FC236}">
                <a16:creationId xmlns:a16="http://schemas.microsoft.com/office/drawing/2014/main" id="{1A74C28D-E585-D611-45EE-45EF3C6E0CD5}"/>
              </a:ext>
            </a:extLst>
          </p:cNvPr>
          <p:cNvPicPr>
            <a:picLocks noChangeAspect="1"/>
          </p:cNvPicPr>
          <p:nvPr/>
        </p:nvPicPr>
        <p:blipFill>
          <a:blip r:embed="rId6"/>
          <a:stretch>
            <a:fillRect/>
          </a:stretch>
        </p:blipFill>
        <p:spPr>
          <a:xfrm>
            <a:off x="1016417" y="4092609"/>
            <a:ext cx="725487" cy="871804"/>
          </a:xfrm>
          <a:prstGeom prst="rect">
            <a:avLst/>
          </a:prstGeom>
        </p:spPr>
      </p:pic>
      <p:sp>
        <p:nvSpPr>
          <p:cNvPr id="15" name="TextBox 14">
            <a:extLst>
              <a:ext uri="{FF2B5EF4-FFF2-40B4-BE49-F238E27FC236}">
                <a16:creationId xmlns:a16="http://schemas.microsoft.com/office/drawing/2014/main" id="{394E00CE-56DE-A189-796F-36B56DB94F87}"/>
              </a:ext>
            </a:extLst>
          </p:cNvPr>
          <p:cNvSpPr txBox="1"/>
          <p:nvPr/>
        </p:nvSpPr>
        <p:spPr>
          <a:xfrm>
            <a:off x="1106961" y="4268934"/>
            <a:ext cx="6144208" cy="369332"/>
          </a:xfrm>
          <a:prstGeom prst="rect">
            <a:avLst/>
          </a:prstGeom>
          <a:noFill/>
        </p:spPr>
        <p:txBody>
          <a:bodyPr wrap="square">
            <a:spAutoFit/>
          </a:bodyPr>
          <a:lstStyle/>
          <a:p>
            <a:r>
              <a:rPr lang="en-US" b="1" dirty="0">
                <a:solidFill>
                  <a:schemeClr val="bg1"/>
                </a:solidFill>
              </a:rPr>
              <a:t>03</a:t>
            </a:r>
          </a:p>
        </p:txBody>
      </p:sp>
      <p:pic>
        <p:nvPicPr>
          <p:cNvPr id="16" name="Picture 15">
            <a:extLst>
              <a:ext uri="{FF2B5EF4-FFF2-40B4-BE49-F238E27FC236}">
                <a16:creationId xmlns:a16="http://schemas.microsoft.com/office/drawing/2014/main" id="{0A27A10C-096A-516D-DF4F-EE18990EE3C4}"/>
              </a:ext>
            </a:extLst>
          </p:cNvPr>
          <p:cNvPicPr>
            <a:picLocks noChangeAspect="1"/>
          </p:cNvPicPr>
          <p:nvPr/>
        </p:nvPicPr>
        <p:blipFill>
          <a:blip r:embed="rId7"/>
          <a:stretch>
            <a:fillRect/>
          </a:stretch>
        </p:blipFill>
        <p:spPr>
          <a:xfrm>
            <a:off x="2071646" y="5249756"/>
            <a:ext cx="725487" cy="871804"/>
          </a:xfrm>
          <a:prstGeom prst="rect">
            <a:avLst/>
          </a:prstGeom>
        </p:spPr>
      </p:pic>
      <p:sp>
        <p:nvSpPr>
          <p:cNvPr id="17" name="TextBox 16">
            <a:extLst>
              <a:ext uri="{FF2B5EF4-FFF2-40B4-BE49-F238E27FC236}">
                <a16:creationId xmlns:a16="http://schemas.microsoft.com/office/drawing/2014/main" id="{250349C6-18AE-5614-9474-E6DF0934297A}"/>
              </a:ext>
            </a:extLst>
          </p:cNvPr>
          <p:cNvSpPr txBox="1"/>
          <p:nvPr/>
        </p:nvSpPr>
        <p:spPr>
          <a:xfrm>
            <a:off x="2234849" y="5400016"/>
            <a:ext cx="6144208" cy="369332"/>
          </a:xfrm>
          <a:prstGeom prst="rect">
            <a:avLst/>
          </a:prstGeom>
          <a:noFill/>
        </p:spPr>
        <p:txBody>
          <a:bodyPr wrap="square">
            <a:spAutoFit/>
          </a:bodyPr>
          <a:lstStyle/>
          <a:p>
            <a:r>
              <a:rPr lang="en-US" b="1" dirty="0">
                <a:solidFill>
                  <a:schemeClr val="bg1"/>
                </a:solidFill>
              </a:rPr>
              <a:t>04</a:t>
            </a:r>
          </a:p>
        </p:txBody>
      </p:sp>
      <p:sp>
        <p:nvSpPr>
          <p:cNvPr id="18" name="TextBox 17">
            <a:extLst>
              <a:ext uri="{FF2B5EF4-FFF2-40B4-BE49-F238E27FC236}">
                <a16:creationId xmlns:a16="http://schemas.microsoft.com/office/drawing/2014/main" id="{490E293C-9FD8-7382-B351-21125A095393}"/>
              </a:ext>
            </a:extLst>
          </p:cNvPr>
          <p:cNvSpPr txBox="1"/>
          <p:nvPr/>
        </p:nvSpPr>
        <p:spPr>
          <a:xfrm>
            <a:off x="2797133" y="3250148"/>
            <a:ext cx="6144208" cy="369332"/>
          </a:xfrm>
          <a:prstGeom prst="rect">
            <a:avLst/>
          </a:prstGeom>
          <a:noFill/>
        </p:spPr>
        <p:txBody>
          <a:bodyPr wrap="square">
            <a:spAutoFit/>
          </a:bodyPr>
          <a:lstStyle/>
          <a:p>
            <a:r>
              <a:rPr lang="en-US" dirty="0">
                <a:latin typeface="Source Han Sans SC"/>
              </a:rPr>
              <a:t>System Analysis</a:t>
            </a:r>
          </a:p>
        </p:txBody>
      </p:sp>
      <p:sp>
        <p:nvSpPr>
          <p:cNvPr id="19" name="TextBox 18">
            <a:extLst>
              <a:ext uri="{FF2B5EF4-FFF2-40B4-BE49-F238E27FC236}">
                <a16:creationId xmlns:a16="http://schemas.microsoft.com/office/drawing/2014/main" id="{1FD8AE48-A17B-837E-C39C-4F3849A995AC}"/>
              </a:ext>
            </a:extLst>
          </p:cNvPr>
          <p:cNvSpPr txBox="1"/>
          <p:nvPr/>
        </p:nvSpPr>
        <p:spPr>
          <a:xfrm>
            <a:off x="1741904" y="4345785"/>
            <a:ext cx="6144208" cy="369332"/>
          </a:xfrm>
          <a:prstGeom prst="rect">
            <a:avLst/>
          </a:prstGeom>
          <a:noFill/>
        </p:spPr>
        <p:txBody>
          <a:bodyPr wrap="square">
            <a:spAutoFit/>
          </a:bodyPr>
          <a:lstStyle/>
          <a:p>
            <a:r>
              <a:rPr lang="en-US" dirty="0">
                <a:latin typeface="Source Han Sans SC"/>
              </a:rPr>
              <a:t>Application Development</a:t>
            </a:r>
          </a:p>
        </p:txBody>
      </p:sp>
      <p:sp>
        <p:nvSpPr>
          <p:cNvPr id="20" name="TextBox 19">
            <a:extLst>
              <a:ext uri="{FF2B5EF4-FFF2-40B4-BE49-F238E27FC236}">
                <a16:creationId xmlns:a16="http://schemas.microsoft.com/office/drawing/2014/main" id="{4D1DE48A-4F10-2021-9C11-3DE0E7647802}"/>
              </a:ext>
            </a:extLst>
          </p:cNvPr>
          <p:cNvSpPr txBox="1"/>
          <p:nvPr/>
        </p:nvSpPr>
        <p:spPr>
          <a:xfrm>
            <a:off x="2797133" y="5500992"/>
            <a:ext cx="6144208" cy="369332"/>
          </a:xfrm>
          <a:prstGeom prst="rect">
            <a:avLst/>
          </a:prstGeom>
          <a:noFill/>
        </p:spPr>
        <p:txBody>
          <a:bodyPr wrap="square">
            <a:spAutoFit/>
          </a:bodyPr>
          <a:lstStyle/>
          <a:p>
            <a:r>
              <a:rPr lang="en-US" dirty="0">
                <a:latin typeface="Source Han Sans SC"/>
              </a:rPr>
              <a:t>Testing and Improvement</a:t>
            </a:r>
          </a:p>
        </p:txBody>
      </p:sp>
      <p:pic>
        <p:nvPicPr>
          <p:cNvPr id="21" name="Picture 20">
            <a:extLst>
              <a:ext uri="{FF2B5EF4-FFF2-40B4-BE49-F238E27FC236}">
                <a16:creationId xmlns:a16="http://schemas.microsoft.com/office/drawing/2014/main" id="{A7E6C20D-F659-AC1B-4085-376F6F2EA9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2253" y="992667"/>
            <a:ext cx="6633764" cy="5628158"/>
          </a:xfrm>
          <a:prstGeom prst="rect">
            <a:avLst/>
          </a:prstGeom>
        </p:spPr>
      </p:pic>
      <p:sp>
        <p:nvSpPr>
          <p:cNvPr id="23" name="TextBox 22">
            <a:extLst>
              <a:ext uri="{FF2B5EF4-FFF2-40B4-BE49-F238E27FC236}">
                <a16:creationId xmlns:a16="http://schemas.microsoft.com/office/drawing/2014/main" id="{07333DE9-9726-AAD5-925E-8D53E5412266}"/>
              </a:ext>
            </a:extLst>
          </p:cNvPr>
          <p:cNvSpPr txBox="1"/>
          <p:nvPr/>
        </p:nvSpPr>
        <p:spPr>
          <a:xfrm>
            <a:off x="6977828" y="3187681"/>
            <a:ext cx="4142614" cy="1323439"/>
          </a:xfrm>
          <a:prstGeom prst="rect">
            <a:avLst/>
          </a:prstGeom>
          <a:noFill/>
        </p:spPr>
        <p:txBody>
          <a:bodyPr wrap="square">
            <a:spAutoFit/>
          </a:bodyPr>
          <a:lstStyle/>
          <a:p>
            <a:pPr algn="ctr"/>
            <a:r>
              <a:rPr kumimoji="1" lang="en-US" sz="2000" dirty="0">
                <a:latin typeface="Source Han Sans SC"/>
                <a:ea typeface="Source Han Sans SC"/>
                <a:cs typeface="Arial Unicode MS" panose="020B0604020202020204" pitchFamily="34" charset="-122"/>
              </a:rPr>
              <a:t>For the model, we will use Agile Development because it is more flexible in e-commerce applications</a:t>
            </a:r>
            <a:r>
              <a:rPr lang="en-US" dirty="0"/>
              <a:t>.</a:t>
            </a:r>
            <a:endParaRPr lang="en-US" dirty="0"/>
          </a:p>
        </p:txBody>
      </p:sp>
    </p:spTree>
    <p:custDataLst>
      <p:tags r:id="rId1"/>
    </p:custDataLst>
    <p:extLst>
      <p:ext uri="{BB962C8B-B14F-4D97-AF65-F5344CB8AC3E}">
        <p14:creationId xmlns:p14="http://schemas.microsoft.com/office/powerpoint/2010/main" val="1386017991"/>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512763" y="946150"/>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16" name="标题 3">
            <a:extLst>
              <a:ext uri="{FF2B5EF4-FFF2-40B4-BE49-F238E27FC236}">
                <a16:creationId xmlns:a16="http://schemas.microsoft.com/office/drawing/2014/main" id="{3AE41AAB-6008-42ED-B1A7-BE761FF1C9C4}"/>
              </a:ext>
            </a:extLst>
          </p:cNvPr>
          <p:cNvSpPr txBox="1"/>
          <p:nvPr/>
        </p:nvSpPr>
        <p:spPr>
          <a:xfrm>
            <a:off x="5401370" y="1453455"/>
            <a:ext cx="2195154"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ar-JO" altLang="zh-CN" sz="11500" dirty="0">
                <a:gradFill>
                  <a:gsLst>
                    <a:gs pos="0">
                      <a:srgbClr val="BD2CE3"/>
                    </a:gs>
                    <a:gs pos="100000">
                      <a:srgbClr val="574EC5"/>
                    </a:gs>
                  </a:gsLst>
                  <a:lin ang="10800000" scaled="1"/>
                </a:gradFill>
                <a:latin typeface="Source Han Sans SC"/>
                <a:ea typeface="Source Han Sans SC"/>
                <a:cs typeface="Arial Unicode MS" panose="020B0604020202020204" pitchFamily="34" charset="-122"/>
                <a:sym typeface="+mn-lt"/>
              </a:rPr>
              <a:t>06</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42AA6782-065F-43A4-8289-EF39FF313D30}"/>
              </a:ext>
            </a:extLst>
          </p:cNvPr>
          <p:cNvSpPr/>
          <p:nvPr/>
        </p:nvSpPr>
        <p:spPr>
          <a:xfrm>
            <a:off x="5619144" y="3275218"/>
            <a:ext cx="5652086" cy="1038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en-US" sz="5400" b="1" dirty="0">
                <a:solidFill>
                  <a:schemeClr val="tx1"/>
                </a:solidFill>
                <a:latin typeface="Source Han Sans SC"/>
                <a:ea typeface="Source Han Sans SC"/>
                <a:cs typeface="Arial Unicode MS" panose="020B0604020202020204" pitchFamily="34" charset="-122"/>
                <a:sym typeface="+mn-lt"/>
              </a:rPr>
              <a:t> Key Features</a:t>
            </a:r>
          </a:p>
        </p:txBody>
      </p:sp>
      <p:sp>
        <p:nvSpPr>
          <p:cNvPr id="20" name="副标题 4">
            <a:extLst>
              <a:ext uri="{FF2B5EF4-FFF2-40B4-BE49-F238E27FC236}">
                <a16:creationId xmlns:a16="http://schemas.microsoft.com/office/drawing/2014/main" id="{A3D6BF79-A5ED-4DE1-A830-A8ED067490D3}"/>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2251FBC2-7ABA-45DC-BACB-6929E63D5911}"/>
              </a:ext>
            </a:extLst>
          </p:cNvPr>
          <p:cNvSpPr/>
          <p:nvPr/>
        </p:nvSpPr>
        <p:spPr>
          <a:xfrm>
            <a:off x="7761113" y="1933789"/>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1FD1939C-AA82-4BB5-BA90-B94C12E9B38B}"/>
              </a:ext>
            </a:extLst>
          </p:cNvPr>
          <p:cNvSpPr/>
          <p:nvPr/>
        </p:nvSpPr>
        <p:spPr>
          <a:xfrm>
            <a:off x="8491105"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2" name="Picture 1">
            <a:extLst>
              <a:ext uri="{FF2B5EF4-FFF2-40B4-BE49-F238E27FC236}">
                <a16:creationId xmlns:a16="http://schemas.microsoft.com/office/drawing/2014/main" id="{E9847A15-E64E-02ED-E238-5929C05D03E8}"/>
              </a:ext>
            </a:extLst>
          </p:cNvPr>
          <p:cNvPicPr>
            <a:picLocks noChangeAspect="1"/>
          </p:cNvPicPr>
          <p:nvPr/>
        </p:nvPicPr>
        <p:blipFill>
          <a:blip r:embed="rId3"/>
          <a:stretch>
            <a:fillRect/>
          </a:stretch>
        </p:blipFill>
        <p:spPr>
          <a:xfrm>
            <a:off x="1401401" y="1609186"/>
            <a:ext cx="3535986" cy="3639627"/>
          </a:xfrm>
          <a:prstGeom prst="rect">
            <a:avLst/>
          </a:prstGeom>
        </p:spPr>
      </p:pic>
    </p:spTree>
    <p:extLst>
      <p:ext uri="{BB962C8B-B14F-4D97-AF65-F5344CB8AC3E}">
        <p14:creationId xmlns:p14="http://schemas.microsoft.com/office/powerpoint/2010/main" val="151084924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a:extLst>
              <a:ext uri="{FF2B5EF4-FFF2-40B4-BE49-F238E27FC236}">
                <a16:creationId xmlns:a16="http://schemas.microsoft.com/office/drawing/2014/main" id="{21043D49-0FAA-4572-9649-F16DFC3C7003}"/>
              </a:ext>
            </a:extLst>
          </p:cNvPr>
          <p:cNvCxnSpPr/>
          <p:nvPr/>
        </p:nvCxnSpPr>
        <p:spPr>
          <a:xfrm flipH="1">
            <a:off x="2016446" y="3013288"/>
            <a:ext cx="0" cy="956034"/>
          </a:xfrm>
          <a:prstGeom prst="line">
            <a:avLst/>
          </a:prstGeom>
          <a:ln w="12700">
            <a:gradFill>
              <a:gsLst>
                <a:gs pos="0">
                  <a:srgbClr val="EE94FE"/>
                </a:gs>
                <a:gs pos="100000">
                  <a:srgbClr val="AF74E2"/>
                </a:gs>
              </a:gsLst>
            </a:gra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77ECD3C-CAB5-4B55-9DD7-0D1194C6EE1A}"/>
              </a:ext>
            </a:extLst>
          </p:cNvPr>
          <p:cNvCxnSpPr/>
          <p:nvPr/>
        </p:nvCxnSpPr>
        <p:spPr>
          <a:xfrm flipH="1">
            <a:off x="4678912" y="3013288"/>
            <a:ext cx="0" cy="956034"/>
          </a:xfrm>
          <a:prstGeom prst="line">
            <a:avLst/>
          </a:prstGeom>
          <a:ln w="12700">
            <a:gradFill>
              <a:gsLst>
                <a:gs pos="0">
                  <a:srgbClr val="EE94FE"/>
                </a:gs>
                <a:gs pos="100000">
                  <a:srgbClr val="AF74E2"/>
                </a:gs>
              </a:gsLst>
            </a:gra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733DC79-1411-4A9E-8C25-A211226CC5C0}"/>
              </a:ext>
            </a:extLst>
          </p:cNvPr>
          <p:cNvCxnSpPr/>
          <p:nvPr/>
        </p:nvCxnSpPr>
        <p:spPr>
          <a:xfrm flipH="1">
            <a:off x="7340507" y="3013288"/>
            <a:ext cx="0" cy="956034"/>
          </a:xfrm>
          <a:prstGeom prst="line">
            <a:avLst/>
          </a:prstGeom>
          <a:ln w="12700">
            <a:gradFill>
              <a:gsLst>
                <a:gs pos="0">
                  <a:srgbClr val="EE94FE"/>
                </a:gs>
                <a:gs pos="100000">
                  <a:srgbClr val="AF74E2"/>
                </a:gs>
              </a:gsLst>
            </a:gra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072B23F-F534-4174-8227-ECB1DEEE28A0}"/>
              </a:ext>
            </a:extLst>
          </p:cNvPr>
          <p:cNvCxnSpPr/>
          <p:nvPr/>
        </p:nvCxnSpPr>
        <p:spPr>
          <a:xfrm flipH="1">
            <a:off x="9991292" y="3013288"/>
            <a:ext cx="0" cy="956034"/>
          </a:xfrm>
          <a:prstGeom prst="line">
            <a:avLst/>
          </a:prstGeom>
          <a:ln w="12700">
            <a:gradFill>
              <a:gsLst>
                <a:gs pos="0">
                  <a:srgbClr val="EE94FE"/>
                </a:gs>
                <a:gs pos="100000">
                  <a:srgbClr val="AF74E2"/>
                </a:gs>
              </a:gsLst>
            </a:gradFill>
            <a:prstDash val="sysDash"/>
            <a:tailEnd type="ova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30457FA3-4199-41EA-ACF3-0339695268EC}"/>
              </a:ext>
            </a:extLst>
          </p:cNvPr>
          <p:cNvSpPr/>
          <p:nvPr/>
        </p:nvSpPr>
        <p:spPr>
          <a:xfrm>
            <a:off x="1105989" y="3448594"/>
            <a:ext cx="1747315" cy="339634"/>
          </a:xfrm>
          <a:prstGeom prst="rect">
            <a:avLst/>
          </a:prstGeom>
        </p:spPr>
        <p:txBody>
          <a:bodyPr wrap="none">
            <a:normAutofit/>
          </a:bodyPr>
          <a:lstStyle/>
          <a:p>
            <a:pPr lvl="0">
              <a:spcBef>
                <a:spcPct val="0"/>
              </a:spcBef>
              <a:spcAft>
                <a:spcPct val="0"/>
              </a:spcAft>
              <a:defRPr/>
            </a:pPr>
            <a:r>
              <a:rPr lang="en-US" sz="1400" b="1" dirty="0">
                <a:solidFill>
                  <a:prstClr val="white"/>
                </a:solidFill>
                <a:latin typeface="Source Han Sans SC"/>
                <a:ea typeface="Source Han Sans SC"/>
                <a:cs typeface="Arial Unicode MS" panose="020B0604020202020204" pitchFamily="34" charset="-122"/>
              </a:rPr>
              <a:t>Device Classification</a:t>
            </a:r>
            <a:endParaRPr lang="en-US" altLang="zh-CN" sz="1400" b="1" dirty="0">
              <a:solidFill>
                <a:prstClr val="white"/>
              </a:solidFill>
              <a:latin typeface="Source Han Sans SC"/>
              <a:ea typeface="Source Han Sans SC"/>
              <a:cs typeface="Arial Unicode MS" panose="020B0604020202020204" pitchFamily="34" charset="-122"/>
              <a:sym typeface="字魂59号-创粗黑" panose="00000500000000000000" pitchFamily="2" charset="-122"/>
            </a:endParaRPr>
          </a:p>
        </p:txBody>
      </p:sp>
      <p:sp>
        <p:nvSpPr>
          <p:cNvPr id="53" name="矩形 52">
            <a:extLst>
              <a:ext uri="{FF2B5EF4-FFF2-40B4-BE49-F238E27FC236}">
                <a16:creationId xmlns:a16="http://schemas.microsoft.com/office/drawing/2014/main" id="{B7AE6FBE-7354-4425-90A1-E3A01119837A}"/>
              </a:ext>
            </a:extLst>
          </p:cNvPr>
          <p:cNvSpPr/>
          <p:nvPr/>
        </p:nvSpPr>
        <p:spPr>
          <a:xfrm>
            <a:off x="3763761" y="2893643"/>
            <a:ext cx="1831125" cy="433031"/>
          </a:xfrm>
          <a:prstGeom prst="rect">
            <a:avLst/>
          </a:prstGeom>
        </p:spPr>
        <p:txBody>
          <a:bodyPr wrap="square">
            <a:noAutofit/>
          </a:bodyPr>
          <a:lstStyle/>
          <a:p>
            <a:pPr lvl="0">
              <a:defRPr/>
            </a:pPr>
            <a:endParaRPr lang="en-US" altLang="zh-CN" sz="1400" b="1" dirty="0">
              <a:solidFill>
                <a:prstClr val="white"/>
              </a:solidFill>
              <a:latin typeface="Source Han Sans SC"/>
              <a:ea typeface="Source Han Sans SC"/>
              <a:cs typeface="Arial Unicode MS" panose="020B0604020202020204" pitchFamily="34" charset="-122"/>
              <a:sym typeface="字魂59号-创粗黑" panose="00000500000000000000" pitchFamily="2" charset="-122"/>
            </a:endParaRPr>
          </a:p>
        </p:txBody>
      </p:sp>
      <p:grpSp>
        <p:nvGrpSpPr>
          <p:cNvPr id="56" name="组合 55">
            <a:extLst>
              <a:ext uri="{FF2B5EF4-FFF2-40B4-BE49-F238E27FC236}">
                <a16:creationId xmlns:a16="http://schemas.microsoft.com/office/drawing/2014/main" id="{0173981E-C5A1-404A-B7C9-64A5F137432D}"/>
              </a:ext>
            </a:extLst>
          </p:cNvPr>
          <p:cNvGrpSpPr/>
          <p:nvPr/>
        </p:nvGrpSpPr>
        <p:grpSpPr>
          <a:xfrm>
            <a:off x="306869" y="4152894"/>
            <a:ext cx="3136051" cy="1838603"/>
            <a:chOff x="646610" y="4057472"/>
            <a:chExt cx="3449656" cy="1838603"/>
          </a:xfrm>
        </p:grpSpPr>
        <p:sp>
          <p:nvSpPr>
            <p:cNvPr id="57" name="文本框 56">
              <a:extLst>
                <a:ext uri="{FF2B5EF4-FFF2-40B4-BE49-F238E27FC236}">
                  <a16:creationId xmlns:a16="http://schemas.microsoft.com/office/drawing/2014/main" id="{D6C82E7A-699F-4FAD-B7EC-81593F0E4254}"/>
                </a:ext>
              </a:extLst>
            </p:cNvPr>
            <p:cNvSpPr txBox="1"/>
            <p:nvPr/>
          </p:nvSpPr>
          <p:spPr bwMode="auto">
            <a:xfrm>
              <a:off x="998773" y="4523379"/>
              <a:ext cx="3046258" cy="1372696"/>
            </a:xfrm>
            <a:prstGeom prst="rect">
              <a:avLst/>
            </a:prstGeom>
            <a:noFill/>
          </p:spPr>
          <p:txBody>
            <a:bodyPr wrap="square">
              <a:normAutofit/>
            </a:bodyPr>
            <a:lstStyle/>
            <a:p>
              <a:pPr algn="ctr">
                <a:lnSpc>
                  <a:spcPct val="104000"/>
                </a:lnSpc>
              </a:pPr>
              <a:endParaRPr lang="en-US" altLang="en-US" sz="14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endParaRPr>
            </a:p>
          </p:txBody>
        </p:sp>
        <p:sp>
          <p:nvSpPr>
            <p:cNvPr id="58" name="文本框 57">
              <a:extLst>
                <a:ext uri="{FF2B5EF4-FFF2-40B4-BE49-F238E27FC236}">
                  <a16:creationId xmlns:a16="http://schemas.microsoft.com/office/drawing/2014/main" id="{CB5347BC-40AA-4B82-B5A3-7B244F624E99}"/>
                </a:ext>
              </a:extLst>
            </p:cNvPr>
            <p:cNvSpPr txBox="1"/>
            <p:nvPr/>
          </p:nvSpPr>
          <p:spPr bwMode="auto">
            <a:xfrm>
              <a:off x="646610" y="4057472"/>
              <a:ext cx="3449656" cy="677999"/>
            </a:xfrm>
            <a:prstGeom prst="rect">
              <a:avLst/>
            </a:prstGeom>
            <a:noFill/>
          </p:spPr>
          <p:txBody>
            <a:bodyPr wrap="square">
              <a:noAutofit/>
            </a:bodyPr>
            <a:lstStyle/>
            <a:p>
              <a:pPr lvl="0">
                <a:spcBef>
                  <a:spcPct val="0"/>
                </a:spcBef>
                <a:spcAft>
                  <a:spcPct val="0"/>
                </a:spcAft>
                <a:defRPr/>
              </a:pPr>
              <a:r>
                <a:rPr lang="en-US" sz="2100" b="1" spc="100" dirty="0">
                  <a:solidFill>
                    <a:schemeClr val="tx1">
                      <a:lumMod val="75000"/>
                      <a:lumOff val="25000"/>
                    </a:schemeClr>
                  </a:solidFill>
                  <a:latin typeface="Source Han Sans SC"/>
                  <a:ea typeface="Source Han Sans SC"/>
                  <a:cs typeface="Arial Unicode MS" panose="020B0604020202020204" pitchFamily="34" charset="-122"/>
                </a:rPr>
                <a:t>Device Classification</a:t>
              </a:r>
              <a:endParaRPr lang="en-US" altLang="zh-CN" sz="2100" b="1" spc="1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endParaRPr>
            </a:p>
          </p:txBody>
        </p:sp>
      </p:grpSp>
      <p:grpSp>
        <p:nvGrpSpPr>
          <p:cNvPr id="59" name="组合 58">
            <a:extLst>
              <a:ext uri="{FF2B5EF4-FFF2-40B4-BE49-F238E27FC236}">
                <a16:creationId xmlns:a16="http://schemas.microsoft.com/office/drawing/2014/main" id="{013DA5B9-457C-478D-9F7E-0045F16604C8}"/>
              </a:ext>
            </a:extLst>
          </p:cNvPr>
          <p:cNvGrpSpPr/>
          <p:nvPr/>
        </p:nvGrpSpPr>
        <p:grpSpPr>
          <a:xfrm>
            <a:off x="3504016" y="4223656"/>
            <a:ext cx="2565857" cy="1985555"/>
            <a:chOff x="1234759" y="4128234"/>
            <a:chExt cx="2822442" cy="1985555"/>
          </a:xfrm>
        </p:grpSpPr>
        <p:sp>
          <p:nvSpPr>
            <p:cNvPr id="60" name="文本框 59">
              <a:extLst>
                <a:ext uri="{FF2B5EF4-FFF2-40B4-BE49-F238E27FC236}">
                  <a16:creationId xmlns:a16="http://schemas.microsoft.com/office/drawing/2014/main" id="{45860F03-9AD3-4686-9A56-EFE9D502B7DF}"/>
                </a:ext>
              </a:extLst>
            </p:cNvPr>
            <p:cNvSpPr txBox="1"/>
            <p:nvPr/>
          </p:nvSpPr>
          <p:spPr bwMode="auto">
            <a:xfrm>
              <a:off x="1405734" y="4521565"/>
              <a:ext cx="2214434" cy="1592224"/>
            </a:xfrm>
            <a:prstGeom prst="rect">
              <a:avLst/>
            </a:prstGeom>
            <a:noFill/>
          </p:spPr>
          <p:txBody>
            <a:bodyPr wrap="square">
              <a:normAutofit/>
            </a:bodyPr>
            <a:lstStyle/>
            <a:p>
              <a:pPr algn="ctr">
                <a:lnSpc>
                  <a:spcPct val="104000"/>
                </a:lnSpc>
              </a:pPr>
              <a:endParaRPr lang="en-US" altLang="en-US" sz="14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endParaRPr>
            </a:p>
          </p:txBody>
        </p:sp>
        <p:sp>
          <p:nvSpPr>
            <p:cNvPr id="61" name="文本框 60">
              <a:extLst>
                <a:ext uri="{FF2B5EF4-FFF2-40B4-BE49-F238E27FC236}">
                  <a16:creationId xmlns:a16="http://schemas.microsoft.com/office/drawing/2014/main" id="{24463A5E-31E7-42CE-90B1-026CA603F818}"/>
                </a:ext>
              </a:extLst>
            </p:cNvPr>
            <p:cNvSpPr txBox="1"/>
            <p:nvPr/>
          </p:nvSpPr>
          <p:spPr bwMode="auto">
            <a:xfrm>
              <a:off x="1234759" y="4128234"/>
              <a:ext cx="2822442" cy="343081"/>
            </a:xfrm>
            <a:prstGeom prst="rect">
              <a:avLst/>
            </a:prstGeom>
            <a:noFill/>
          </p:spPr>
          <p:txBody>
            <a:bodyPr wrap="square">
              <a:normAutofit fontScale="92500" lnSpcReduction="20000"/>
            </a:bodyPr>
            <a:lstStyle/>
            <a:p>
              <a:pPr algn="ctr">
                <a:defRPr/>
              </a:pPr>
              <a:r>
                <a:rPr lang="en-US" altLang="en-US" sz="2100" b="1" spc="1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Price Comparison</a:t>
              </a:r>
            </a:p>
          </p:txBody>
        </p:sp>
      </p:grpSp>
      <p:grpSp>
        <p:nvGrpSpPr>
          <p:cNvPr id="62" name="组合 61">
            <a:extLst>
              <a:ext uri="{FF2B5EF4-FFF2-40B4-BE49-F238E27FC236}">
                <a16:creationId xmlns:a16="http://schemas.microsoft.com/office/drawing/2014/main" id="{91D12BD5-1BF5-41A6-BFB1-0CFBE961D0BD}"/>
              </a:ext>
            </a:extLst>
          </p:cNvPr>
          <p:cNvGrpSpPr/>
          <p:nvPr/>
        </p:nvGrpSpPr>
        <p:grpSpPr>
          <a:xfrm>
            <a:off x="6302734" y="4148065"/>
            <a:ext cx="2440263" cy="1843432"/>
            <a:chOff x="1405733" y="4052643"/>
            <a:chExt cx="2684289" cy="1843432"/>
          </a:xfrm>
        </p:grpSpPr>
        <p:sp>
          <p:nvSpPr>
            <p:cNvPr id="63" name="文本框 62">
              <a:extLst>
                <a:ext uri="{FF2B5EF4-FFF2-40B4-BE49-F238E27FC236}">
                  <a16:creationId xmlns:a16="http://schemas.microsoft.com/office/drawing/2014/main" id="{9987BFA8-50EB-4341-A3A2-8B6147079C42}"/>
                </a:ext>
              </a:extLst>
            </p:cNvPr>
            <p:cNvSpPr txBox="1"/>
            <p:nvPr/>
          </p:nvSpPr>
          <p:spPr bwMode="auto">
            <a:xfrm>
              <a:off x="1405733" y="4508865"/>
              <a:ext cx="2413788" cy="1387210"/>
            </a:xfrm>
            <a:prstGeom prst="rect">
              <a:avLst/>
            </a:prstGeom>
            <a:noFill/>
          </p:spPr>
          <p:txBody>
            <a:bodyPr wrap="square">
              <a:normAutofit/>
            </a:bodyPr>
            <a:lstStyle/>
            <a:p>
              <a:pPr algn="ctr">
                <a:lnSpc>
                  <a:spcPct val="104000"/>
                </a:lnSpc>
              </a:pPr>
              <a:endParaRPr lang="en-US" altLang="en-US" sz="14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endParaRPr>
            </a:p>
          </p:txBody>
        </p:sp>
        <p:sp>
          <p:nvSpPr>
            <p:cNvPr id="64" name="文本框 63">
              <a:extLst>
                <a:ext uri="{FF2B5EF4-FFF2-40B4-BE49-F238E27FC236}">
                  <a16:creationId xmlns:a16="http://schemas.microsoft.com/office/drawing/2014/main" id="{55D4AA00-E09D-4CDA-8654-11E7DE44B590}"/>
                </a:ext>
              </a:extLst>
            </p:cNvPr>
            <p:cNvSpPr txBox="1"/>
            <p:nvPr/>
          </p:nvSpPr>
          <p:spPr bwMode="auto">
            <a:xfrm>
              <a:off x="1505260" y="4052643"/>
              <a:ext cx="2584762" cy="411480"/>
            </a:xfrm>
            <a:prstGeom prst="rect">
              <a:avLst/>
            </a:prstGeom>
            <a:noFill/>
          </p:spPr>
          <p:txBody>
            <a:bodyPr wrap="square">
              <a:normAutofit fontScale="92500"/>
            </a:bodyPr>
            <a:lstStyle/>
            <a:p>
              <a:pPr algn="ctr">
                <a:defRPr/>
              </a:pPr>
              <a:r>
                <a:rPr lang="en-US" altLang="en-US" sz="2100" b="1" spc="1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Online Payment</a:t>
              </a:r>
            </a:p>
          </p:txBody>
        </p:sp>
      </p:grpSp>
      <p:grpSp>
        <p:nvGrpSpPr>
          <p:cNvPr id="65" name="组合 64">
            <a:extLst>
              <a:ext uri="{FF2B5EF4-FFF2-40B4-BE49-F238E27FC236}">
                <a16:creationId xmlns:a16="http://schemas.microsoft.com/office/drawing/2014/main" id="{53FAF40C-BA78-4642-BA9E-AF0AB935D0B2}"/>
              </a:ext>
            </a:extLst>
          </p:cNvPr>
          <p:cNvGrpSpPr/>
          <p:nvPr/>
        </p:nvGrpSpPr>
        <p:grpSpPr>
          <a:xfrm>
            <a:off x="8971827" y="4162722"/>
            <a:ext cx="2444294" cy="1628477"/>
            <a:chOff x="1405733" y="4067300"/>
            <a:chExt cx="2688723" cy="1628477"/>
          </a:xfrm>
        </p:grpSpPr>
        <p:sp>
          <p:nvSpPr>
            <p:cNvPr id="66" name="文本框 65">
              <a:extLst>
                <a:ext uri="{FF2B5EF4-FFF2-40B4-BE49-F238E27FC236}">
                  <a16:creationId xmlns:a16="http://schemas.microsoft.com/office/drawing/2014/main" id="{1915E6D0-27C5-4F56-88F8-CD2B355BD67E}"/>
                </a:ext>
              </a:extLst>
            </p:cNvPr>
            <p:cNvSpPr txBox="1"/>
            <p:nvPr/>
          </p:nvSpPr>
          <p:spPr bwMode="auto">
            <a:xfrm>
              <a:off x="1405733" y="4521564"/>
              <a:ext cx="2399437" cy="1174213"/>
            </a:xfrm>
            <a:prstGeom prst="rect">
              <a:avLst/>
            </a:prstGeom>
            <a:noFill/>
          </p:spPr>
          <p:txBody>
            <a:bodyPr wrap="square">
              <a:normAutofit/>
            </a:bodyPr>
            <a:lstStyle/>
            <a:p>
              <a:pPr algn="ctr">
                <a:lnSpc>
                  <a:spcPct val="104000"/>
                </a:lnSpc>
              </a:pPr>
              <a:r>
                <a:rPr lang="en-US" altLang="en-US" sz="14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a:t>
              </a:r>
            </a:p>
          </p:txBody>
        </p:sp>
        <p:sp>
          <p:nvSpPr>
            <p:cNvPr id="67" name="文本框 66">
              <a:extLst>
                <a:ext uri="{FF2B5EF4-FFF2-40B4-BE49-F238E27FC236}">
                  <a16:creationId xmlns:a16="http://schemas.microsoft.com/office/drawing/2014/main" id="{8658109A-D94D-4415-9DCB-436AE9B76789}"/>
                </a:ext>
              </a:extLst>
            </p:cNvPr>
            <p:cNvSpPr txBox="1"/>
            <p:nvPr/>
          </p:nvSpPr>
          <p:spPr bwMode="auto">
            <a:xfrm>
              <a:off x="1509694" y="4067300"/>
              <a:ext cx="2584762" cy="411480"/>
            </a:xfrm>
            <a:prstGeom prst="rect">
              <a:avLst/>
            </a:prstGeom>
            <a:noFill/>
          </p:spPr>
          <p:txBody>
            <a:bodyPr wrap="square">
              <a:normAutofit/>
            </a:bodyPr>
            <a:lstStyle/>
            <a:p>
              <a:pPr algn="ctr">
                <a:defRPr/>
              </a:pPr>
              <a:r>
                <a:rPr lang="en-US" altLang="en-US" sz="2100" b="1" spc="1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Notifications</a:t>
              </a:r>
            </a:p>
          </p:txBody>
        </p:sp>
      </p:grpSp>
      <p:sp>
        <p:nvSpPr>
          <p:cNvPr id="74" name="iSľíḓè">
            <a:extLst>
              <a:ext uri="{FF2B5EF4-FFF2-40B4-BE49-F238E27FC236}">
                <a16:creationId xmlns:a16="http://schemas.microsoft.com/office/drawing/2014/main" id="{BC622D49-9D48-415B-AA59-C61734CCC1A3}"/>
              </a:ext>
            </a:extLst>
          </p:cNvPr>
          <p:cNvSpPr txBox="1"/>
          <p:nvPr/>
        </p:nvSpPr>
        <p:spPr>
          <a:xfrm>
            <a:off x="1658684" y="654738"/>
            <a:ext cx="2958529" cy="30480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dist"/>
            <a:endParaRPr lang="en-US" altLang="en-US" sz="2800" dirty="0">
              <a:solidFill>
                <a:schemeClr val="bg2">
                  <a:lumMod val="25000"/>
                </a:schemeClr>
              </a:solidFill>
              <a:latin typeface="Source Han Sans SC"/>
              <a:ea typeface="Source Han Sans SC"/>
            </a:endParaRPr>
          </a:p>
        </p:txBody>
      </p:sp>
      <p:pic>
        <p:nvPicPr>
          <p:cNvPr id="2" name="Picture 1"/>
          <p:cNvPicPr>
            <a:picLocks noChangeAspect="1"/>
          </p:cNvPicPr>
          <p:nvPr/>
        </p:nvPicPr>
        <p:blipFill>
          <a:blip r:embed="rId3"/>
          <a:stretch>
            <a:fillRect/>
          </a:stretch>
        </p:blipFill>
        <p:spPr>
          <a:xfrm>
            <a:off x="904146" y="1789223"/>
            <a:ext cx="2313590" cy="2223018"/>
          </a:xfrm>
          <a:prstGeom prst="rect">
            <a:avLst/>
          </a:prstGeom>
        </p:spPr>
      </p:pic>
      <p:pic>
        <p:nvPicPr>
          <p:cNvPr id="3" name="Picture 2"/>
          <p:cNvPicPr>
            <a:picLocks noChangeAspect="1"/>
          </p:cNvPicPr>
          <p:nvPr/>
        </p:nvPicPr>
        <p:blipFill>
          <a:blip r:embed="rId4"/>
          <a:stretch>
            <a:fillRect/>
          </a:stretch>
        </p:blipFill>
        <p:spPr>
          <a:xfrm>
            <a:off x="3597605" y="1789224"/>
            <a:ext cx="2396402" cy="2223018"/>
          </a:xfrm>
          <a:prstGeom prst="rect">
            <a:avLst/>
          </a:prstGeom>
        </p:spPr>
      </p:pic>
      <p:pic>
        <p:nvPicPr>
          <p:cNvPr id="1026" name="Picture 2" descr="https://i.pinimg.com/564x/18/59/34/18593447bddc1dc3b3bc140f75681f7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0163" y="1854926"/>
            <a:ext cx="2635781" cy="21573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pinimg.com/564x/a4/21/fc/a421fc374d99cbf7790381851a6586c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2100" y="1789223"/>
            <a:ext cx="2569796" cy="2232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56A46D-D66B-0DFD-377D-A7F301338669}"/>
              </a:ext>
            </a:extLst>
          </p:cNvPr>
          <p:cNvSpPr txBox="1"/>
          <p:nvPr/>
        </p:nvSpPr>
        <p:spPr>
          <a:xfrm>
            <a:off x="253854" y="4674435"/>
            <a:ext cx="3185132" cy="738664"/>
          </a:xfrm>
          <a:prstGeom prst="rect">
            <a:avLst/>
          </a:prstGeom>
          <a:noFill/>
        </p:spPr>
        <p:txBody>
          <a:bodyPr wrap="square">
            <a:spAutoFit/>
          </a:bodyPr>
          <a:lstStyle/>
          <a:p>
            <a:pPr algn="ctr"/>
            <a:r>
              <a:rPr lang="en-US" sz="1400" dirty="0"/>
              <a:t>Organize devices by type, company, and brand to facilitate search.</a:t>
            </a:r>
          </a:p>
        </p:txBody>
      </p:sp>
      <p:sp>
        <p:nvSpPr>
          <p:cNvPr id="7" name="TextBox 6">
            <a:extLst>
              <a:ext uri="{FF2B5EF4-FFF2-40B4-BE49-F238E27FC236}">
                <a16:creationId xmlns:a16="http://schemas.microsoft.com/office/drawing/2014/main" id="{32D6CA5D-3DE7-F3B8-299C-76EE756910CE}"/>
              </a:ext>
            </a:extLst>
          </p:cNvPr>
          <p:cNvSpPr txBox="1"/>
          <p:nvPr/>
        </p:nvSpPr>
        <p:spPr>
          <a:xfrm>
            <a:off x="3137949" y="4675779"/>
            <a:ext cx="3440662" cy="954107"/>
          </a:xfrm>
          <a:prstGeom prst="rect">
            <a:avLst/>
          </a:prstGeom>
          <a:noFill/>
        </p:spPr>
        <p:txBody>
          <a:bodyPr wrap="square">
            <a:spAutoFit/>
          </a:bodyPr>
          <a:lstStyle/>
          <a:p>
            <a:pPr algn="ctr"/>
            <a:r>
              <a:rPr lang="en-US" sz="1400" dirty="0"/>
              <a:t>Allowing the display and comparison of the same</a:t>
            </a:r>
            <a:r>
              <a:rPr lang="ar-JO" sz="1400" dirty="0"/>
              <a:t> </a:t>
            </a:r>
            <a:r>
              <a:rPr lang="en-US" sz="1400" dirty="0"/>
              <a:t>device </a:t>
            </a:r>
            <a:endParaRPr lang="ar-JO" sz="1400" dirty="0"/>
          </a:p>
          <a:p>
            <a:pPr algn="ctr"/>
            <a:r>
              <a:rPr lang="en-US" sz="1400" dirty="0"/>
              <a:t>from </a:t>
            </a:r>
            <a:endParaRPr lang="ar-JO" sz="1400" dirty="0"/>
          </a:p>
          <a:p>
            <a:pPr algn="ctr"/>
            <a:r>
              <a:rPr lang="en-US" sz="1400" dirty="0"/>
              <a:t>multiple companies</a:t>
            </a:r>
          </a:p>
        </p:txBody>
      </p:sp>
      <p:sp>
        <p:nvSpPr>
          <p:cNvPr id="9" name="TextBox 8">
            <a:extLst>
              <a:ext uri="{FF2B5EF4-FFF2-40B4-BE49-F238E27FC236}">
                <a16:creationId xmlns:a16="http://schemas.microsoft.com/office/drawing/2014/main" id="{A1794CB0-D0CD-BEF6-F6A2-5359E76B63F8}"/>
              </a:ext>
            </a:extLst>
          </p:cNvPr>
          <p:cNvSpPr txBox="1"/>
          <p:nvPr/>
        </p:nvSpPr>
        <p:spPr>
          <a:xfrm>
            <a:off x="6234593" y="4668587"/>
            <a:ext cx="3021375" cy="584775"/>
          </a:xfrm>
          <a:prstGeom prst="rect">
            <a:avLst/>
          </a:prstGeom>
          <a:noFill/>
        </p:spPr>
        <p:txBody>
          <a:bodyPr wrap="square">
            <a:spAutoFit/>
          </a:bodyPr>
          <a:lstStyle/>
          <a:p>
            <a:pPr algn="ctr"/>
            <a:r>
              <a:rPr lang="en-US" sz="1400" dirty="0"/>
              <a:t>Incorporating secure online payment options</a:t>
            </a:r>
            <a:r>
              <a:rPr lang="en-US" dirty="0"/>
              <a:t>.</a:t>
            </a:r>
          </a:p>
        </p:txBody>
      </p:sp>
      <p:sp>
        <p:nvSpPr>
          <p:cNvPr id="11" name="TextBox 10">
            <a:extLst>
              <a:ext uri="{FF2B5EF4-FFF2-40B4-BE49-F238E27FC236}">
                <a16:creationId xmlns:a16="http://schemas.microsoft.com/office/drawing/2014/main" id="{8E07593E-9BCE-ACB4-6CA6-FB22055C4B45}"/>
              </a:ext>
            </a:extLst>
          </p:cNvPr>
          <p:cNvSpPr txBox="1"/>
          <p:nvPr/>
        </p:nvSpPr>
        <p:spPr>
          <a:xfrm>
            <a:off x="9089542" y="4600002"/>
            <a:ext cx="2396402" cy="954107"/>
          </a:xfrm>
          <a:prstGeom prst="rect">
            <a:avLst/>
          </a:prstGeom>
          <a:noFill/>
        </p:spPr>
        <p:txBody>
          <a:bodyPr wrap="square">
            <a:spAutoFit/>
          </a:bodyPr>
          <a:lstStyle/>
          <a:p>
            <a:pPr algn="ctr"/>
            <a:r>
              <a:rPr lang="en-US" sz="1400" dirty="0"/>
              <a:t>alerting companies when a product sells out or when a specific product is ordered</a:t>
            </a:r>
          </a:p>
        </p:txBody>
      </p:sp>
      <p:grpSp>
        <p:nvGrpSpPr>
          <p:cNvPr id="29" name="组合 46">
            <a:extLst>
              <a:ext uri="{FF2B5EF4-FFF2-40B4-BE49-F238E27FC236}">
                <a16:creationId xmlns:a16="http://schemas.microsoft.com/office/drawing/2014/main" id="{1E42C76C-F7DC-4249-8E7F-128EEAF5691D}"/>
              </a:ext>
            </a:extLst>
          </p:cNvPr>
          <p:cNvGrpSpPr/>
          <p:nvPr/>
        </p:nvGrpSpPr>
        <p:grpSpPr>
          <a:xfrm>
            <a:off x="3324741" y="4158300"/>
            <a:ext cx="309637" cy="1837509"/>
            <a:chOff x="2285104" y="1507116"/>
            <a:chExt cx="3310152" cy="1752601"/>
          </a:xfrm>
        </p:grpSpPr>
        <p:cxnSp>
          <p:nvCxnSpPr>
            <p:cNvPr id="34" name="直接连接符 43">
              <a:extLst>
                <a:ext uri="{FF2B5EF4-FFF2-40B4-BE49-F238E27FC236}">
                  <a16:creationId xmlns:a16="http://schemas.microsoft.com/office/drawing/2014/main" id="{929108F8-E0D4-41C7-AA6B-49DD31E58BB4}"/>
                </a:ext>
              </a:extLst>
            </p:cNvPr>
            <p:cNvCxnSpPr/>
            <p:nvPr/>
          </p:nvCxnSpPr>
          <p:spPr>
            <a:xfrm flipH="1" flipV="1">
              <a:off x="2285104" y="1507117"/>
              <a:ext cx="0" cy="1752600"/>
            </a:xfrm>
            <a:prstGeom prst="line">
              <a:avLst/>
            </a:prstGeom>
            <a:ln>
              <a:gradFill>
                <a:gsLst>
                  <a:gs pos="0">
                    <a:srgbClr val="AF74E2"/>
                  </a:gs>
                  <a:gs pos="100000">
                    <a:srgbClr val="EE94FE"/>
                  </a:gs>
                </a:gsLst>
              </a:gradFill>
            </a:ln>
          </p:spPr>
          <p:style>
            <a:lnRef idx="1">
              <a:schemeClr val="accent1"/>
            </a:lnRef>
            <a:fillRef idx="0">
              <a:schemeClr val="accent1"/>
            </a:fillRef>
            <a:effectRef idx="0">
              <a:schemeClr val="accent1"/>
            </a:effectRef>
            <a:fontRef idx="minor">
              <a:schemeClr val="tx1"/>
            </a:fontRef>
          </p:style>
        </p:cxnSp>
        <p:sp>
          <p:nvSpPr>
            <p:cNvPr id="35" name="文本框 44">
              <a:extLst>
                <a:ext uri="{FF2B5EF4-FFF2-40B4-BE49-F238E27FC236}">
                  <a16:creationId xmlns:a16="http://schemas.microsoft.com/office/drawing/2014/main" id="{E95B95A3-4C82-404F-817E-0950C4D3512A}"/>
                </a:ext>
              </a:extLst>
            </p:cNvPr>
            <p:cNvSpPr txBox="1"/>
            <p:nvPr/>
          </p:nvSpPr>
          <p:spPr>
            <a:xfrm>
              <a:off x="2574663" y="1507116"/>
              <a:ext cx="3020593" cy="461666"/>
            </a:xfrm>
            <a:prstGeom prst="rect">
              <a:avLst/>
            </a:prstGeom>
            <a:noFill/>
          </p:spPr>
          <p:txBody>
            <a:bodyPr wrap="square" rtlCol="0">
              <a:normAutofit/>
            </a:bodyPr>
            <a:lstStyle/>
            <a:p>
              <a:endParaRPr lang="en-US" altLang="en-US" sz="1700" b="1" dirty="0">
                <a:solidFill>
                  <a:schemeClr val="tx1">
                    <a:lumMod val="75000"/>
                    <a:lumOff val="25000"/>
                  </a:schemeClr>
                </a:solidFill>
                <a:latin typeface="Source Han Sans SC"/>
                <a:ea typeface="Source Han Sans SC"/>
                <a:sym typeface="字魂59号-创粗黑" panose="00000500000000000000" pitchFamily="2" charset="-122"/>
              </a:endParaRPr>
            </a:p>
          </p:txBody>
        </p:sp>
        <p:sp>
          <p:nvSpPr>
            <p:cNvPr id="36" name="文本框 45">
              <a:extLst>
                <a:ext uri="{FF2B5EF4-FFF2-40B4-BE49-F238E27FC236}">
                  <a16:creationId xmlns:a16="http://schemas.microsoft.com/office/drawing/2014/main" id="{83109D69-E4B0-430E-A590-B889393BF702}"/>
                </a:ext>
              </a:extLst>
            </p:cNvPr>
            <p:cNvSpPr txBox="1"/>
            <p:nvPr/>
          </p:nvSpPr>
          <p:spPr>
            <a:xfrm>
              <a:off x="2374965" y="1968781"/>
              <a:ext cx="303561" cy="1181433"/>
            </a:xfrm>
            <a:prstGeom prst="rect">
              <a:avLst/>
            </a:prstGeom>
            <a:noFill/>
          </p:spPr>
          <p:txBody>
            <a:bodyPr wrap="square" rtlCol="0">
              <a:normAutofit/>
            </a:bodyPr>
            <a:lstStyle/>
            <a:p>
              <a:pPr>
                <a:lnSpc>
                  <a:spcPct val="100000"/>
                </a:lnSpc>
              </a:pPr>
              <a:endParaRPr lang="en-US" altLang="en-US" sz="1400" dirty="0">
                <a:solidFill>
                  <a:schemeClr val="tx1">
                    <a:lumMod val="75000"/>
                    <a:lumOff val="25000"/>
                  </a:schemeClr>
                </a:solidFill>
                <a:latin typeface="Source Han Sans SC"/>
                <a:ea typeface="Source Han Sans SC"/>
                <a:sym typeface="字魂59号-创粗黑" panose="00000500000000000000" pitchFamily="2" charset="-122"/>
              </a:endParaRPr>
            </a:p>
          </p:txBody>
        </p:sp>
      </p:grpSp>
      <p:grpSp>
        <p:nvGrpSpPr>
          <p:cNvPr id="37" name="组合 46">
            <a:extLst>
              <a:ext uri="{FF2B5EF4-FFF2-40B4-BE49-F238E27FC236}">
                <a16:creationId xmlns:a16="http://schemas.microsoft.com/office/drawing/2014/main" id="{1E42C76C-F7DC-4249-8E7F-128EEAF5691D}"/>
              </a:ext>
            </a:extLst>
          </p:cNvPr>
          <p:cNvGrpSpPr/>
          <p:nvPr/>
        </p:nvGrpSpPr>
        <p:grpSpPr>
          <a:xfrm>
            <a:off x="6404381" y="4334607"/>
            <a:ext cx="309637" cy="1837509"/>
            <a:chOff x="2285104" y="1507116"/>
            <a:chExt cx="3310152" cy="1752601"/>
          </a:xfrm>
        </p:grpSpPr>
        <p:cxnSp>
          <p:nvCxnSpPr>
            <p:cNvPr id="38" name="直接连接符 43">
              <a:extLst>
                <a:ext uri="{FF2B5EF4-FFF2-40B4-BE49-F238E27FC236}">
                  <a16:creationId xmlns:a16="http://schemas.microsoft.com/office/drawing/2014/main" id="{929108F8-E0D4-41C7-AA6B-49DD31E58BB4}"/>
                </a:ext>
              </a:extLst>
            </p:cNvPr>
            <p:cNvCxnSpPr/>
            <p:nvPr/>
          </p:nvCxnSpPr>
          <p:spPr>
            <a:xfrm flipH="1" flipV="1">
              <a:off x="2285104" y="1507117"/>
              <a:ext cx="0" cy="1752600"/>
            </a:xfrm>
            <a:prstGeom prst="line">
              <a:avLst/>
            </a:prstGeom>
            <a:ln>
              <a:gradFill>
                <a:gsLst>
                  <a:gs pos="0">
                    <a:srgbClr val="AF74E2"/>
                  </a:gs>
                  <a:gs pos="100000">
                    <a:srgbClr val="EE94FE"/>
                  </a:gs>
                </a:gsLst>
              </a:gradFill>
            </a:ln>
          </p:spPr>
          <p:style>
            <a:lnRef idx="1">
              <a:schemeClr val="accent1"/>
            </a:lnRef>
            <a:fillRef idx="0">
              <a:schemeClr val="accent1"/>
            </a:fillRef>
            <a:effectRef idx="0">
              <a:schemeClr val="accent1"/>
            </a:effectRef>
            <a:fontRef idx="minor">
              <a:schemeClr val="tx1"/>
            </a:fontRef>
          </p:style>
        </p:cxnSp>
        <p:sp>
          <p:nvSpPr>
            <p:cNvPr id="39" name="文本框 44">
              <a:extLst>
                <a:ext uri="{FF2B5EF4-FFF2-40B4-BE49-F238E27FC236}">
                  <a16:creationId xmlns:a16="http://schemas.microsoft.com/office/drawing/2014/main" id="{E95B95A3-4C82-404F-817E-0950C4D3512A}"/>
                </a:ext>
              </a:extLst>
            </p:cNvPr>
            <p:cNvSpPr txBox="1"/>
            <p:nvPr/>
          </p:nvSpPr>
          <p:spPr>
            <a:xfrm>
              <a:off x="2574663" y="1507116"/>
              <a:ext cx="3020593" cy="461666"/>
            </a:xfrm>
            <a:prstGeom prst="rect">
              <a:avLst/>
            </a:prstGeom>
            <a:noFill/>
          </p:spPr>
          <p:txBody>
            <a:bodyPr wrap="square" rtlCol="0">
              <a:normAutofit/>
            </a:bodyPr>
            <a:lstStyle/>
            <a:p>
              <a:endParaRPr lang="en-US" altLang="en-US" sz="1700" b="1" dirty="0">
                <a:solidFill>
                  <a:schemeClr val="tx1">
                    <a:lumMod val="75000"/>
                    <a:lumOff val="25000"/>
                  </a:schemeClr>
                </a:solidFill>
                <a:latin typeface="Source Han Sans SC"/>
                <a:ea typeface="Source Han Sans SC"/>
                <a:sym typeface="字魂59号-创粗黑" panose="00000500000000000000" pitchFamily="2" charset="-122"/>
              </a:endParaRPr>
            </a:p>
          </p:txBody>
        </p:sp>
        <p:sp>
          <p:nvSpPr>
            <p:cNvPr id="40" name="文本框 45">
              <a:extLst>
                <a:ext uri="{FF2B5EF4-FFF2-40B4-BE49-F238E27FC236}">
                  <a16:creationId xmlns:a16="http://schemas.microsoft.com/office/drawing/2014/main" id="{83109D69-E4B0-430E-A590-B889393BF702}"/>
                </a:ext>
              </a:extLst>
            </p:cNvPr>
            <p:cNvSpPr txBox="1"/>
            <p:nvPr/>
          </p:nvSpPr>
          <p:spPr>
            <a:xfrm>
              <a:off x="2374965" y="1968781"/>
              <a:ext cx="303561" cy="1181433"/>
            </a:xfrm>
            <a:prstGeom prst="rect">
              <a:avLst/>
            </a:prstGeom>
            <a:noFill/>
          </p:spPr>
          <p:txBody>
            <a:bodyPr wrap="square" rtlCol="0">
              <a:normAutofit/>
            </a:bodyPr>
            <a:lstStyle/>
            <a:p>
              <a:pPr>
                <a:lnSpc>
                  <a:spcPct val="100000"/>
                </a:lnSpc>
              </a:pPr>
              <a:endParaRPr lang="en-US" altLang="en-US" sz="1400" dirty="0">
                <a:solidFill>
                  <a:schemeClr val="tx1">
                    <a:lumMod val="75000"/>
                    <a:lumOff val="25000"/>
                  </a:schemeClr>
                </a:solidFill>
                <a:latin typeface="Source Han Sans SC"/>
                <a:ea typeface="Source Han Sans SC"/>
                <a:sym typeface="字魂59号-创粗黑" panose="00000500000000000000" pitchFamily="2" charset="-122"/>
              </a:endParaRPr>
            </a:p>
          </p:txBody>
        </p:sp>
      </p:grpSp>
      <p:grpSp>
        <p:nvGrpSpPr>
          <p:cNvPr id="41" name="组合 46">
            <a:extLst>
              <a:ext uri="{FF2B5EF4-FFF2-40B4-BE49-F238E27FC236}">
                <a16:creationId xmlns:a16="http://schemas.microsoft.com/office/drawing/2014/main" id="{1E42C76C-F7DC-4249-8E7F-128EEAF5691D}"/>
              </a:ext>
            </a:extLst>
          </p:cNvPr>
          <p:cNvGrpSpPr/>
          <p:nvPr/>
        </p:nvGrpSpPr>
        <p:grpSpPr>
          <a:xfrm>
            <a:off x="9101149" y="4285337"/>
            <a:ext cx="309637" cy="1837509"/>
            <a:chOff x="2285104" y="1507116"/>
            <a:chExt cx="3310152" cy="1752601"/>
          </a:xfrm>
        </p:grpSpPr>
        <p:cxnSp>
          <p:nvCxnSpPr>
            <p:cNvPr id="42" name="直接连接符 43">
              <a:extLst>
                <a:ext uri="{FF2B5EF4-FFF2-40B4-BE49-F238E27FC236}">
                  <a16:creationId xmlns:a16="http://schemas.microsoft.com/office/drawing/2014/main" id="{929108F8-E0D4-41C7-AA6B-49DD31E58BB4}"/>
                </a:ext>
              </a:extLst>
            </p:cNvPr>
            <p:cNvCxnSpPr/>
            <p:nvPr/>
          </p:nvCxnSpPr>
          <p:spPr>
            <a:xfrm flipH="1" flipV="1">
              <a:off x="2285104" y="1507117"/>
              <a:ext cx="0" cy="1752600"/>
            </a:xfrm>
            <a:prstGeom prst="line">
              <a:avLst/>
            </a:prstGeom>
            <a:ln>
              <a:gradFill>
                <a:gsLst>
                  <a:gs pos="0">
                    <a:srgbClr val="AF74E2"/>
                  </a:gs>
                  <a:gs pos="100000">
                    <a:srgbClr val="EE94FE"/>
                  </a:gs>
                </a:gsLst>
              </a:gradFill>
            </a:ln>
          </p:spPr>
          <p:style>
            <a:lnRef idx="1">
              <a:schemeClr val="accent1"/>
            </a:lnRef>
            <a:fillRef idx="0">
              <a:schemeClr val="accent1"/>
            </a:fillRef>
            <a:effectRef idx="0">
              <a:schemeClr val="accent1"/>
            </a:effectRef>
            <a:fontRef idx="minor">
              <a:schemeClr val="tx1"/>
            </a:fontRef>
          </p:style>
        </p:cxnSp>
        <p:sp>
          <p:nvSpPr>
            <p:cNvPr id="43" name="文本框 44">
              <a:extLst>
                <a:ext uri="{FF2B5EF4-FFF2-40B4-BE49-F238E27FC236}">
                  <a16:creationId xmlns:a16="http://schemas.microsoft.com/office/drawing/2014/main" id="{E95B95A3-4C82-404F-817E-0950C4D3512A}"/>
                </a:ext>
              </a:extLst>
            </p:cNvPr>
            <p:cNvSpPr txBox="1"/>
            <p:nvPr/>
          </p:nvSpPr>
          <p:spPr>
            <a:xfrm>
              <a:off x="2574663" y="1507116"/>
              <a:ext cx="3020593" cy="461666"/>
            </a:xfrm>
            <a:prstGeom prst="rect">
              <a:avLst/>
            </a:prstGeom>
            <a:noFill/>
          </p:spPr>
          <p:txBody>
            <a:bodyPr wrap="square" rtlCol="0">
              <a:normAutofit/>
            </a:bodyPr>
            <a:lstStyle/>
            <a:p>
              <a:endParaRPr lang="en-US" altLang="en-US" sz="1700" b="1" dirty="0">
                <a:solidFill>
                  <a:schemeClr val="tx1">
                    <a:lumMod val="75000"/>
                    <a:lumOff val="25000"/>
                  </a:schemeClr>
                </a:solidFill>
                <a:latin typeface="Source Han Sans SC"/>
                <a:ea typeface="Source Han Sans SC"/>
                <a:sym typeface="字魂59号-创粗黑" panose="00000500000000000000" pitchFamily="2" charset="-122"/>
              </a:endParaRPr>
            </a:p>
          </p:txBody>
        </p:sp>
        <p:sp>
          <p:nvSpPr>
            <p:cNvPr id="44" name="文本框 45">
              <a:extLst>
                <a:ext uri="{FF2B5EF4-FFF2-40B4-BE49-F238E27FC236}">
                  <a16:creationId xmlns:a16="http://schemas.microsoft.com/office/drawing/2014/main" id="{83109D69-E4B0-430E-A590-B889393BF702}"/>
                </a:ext>
              </a:extLst>
            </p:cNvPr>
            <p:cNvSpPr txBox="1"/>
            <p:nvPr/>
          </p:nvSpPr>
          <p:spPr>
            <a:xfrm>
              <a:off x="2374965" y="1968781"/>
              <a:ext cx="303561" cy="1181433"/>
            </a:xfrm>
            <a:prstGeom prst="rect">
              <a:avLst/>
            </a:prstGeom>
            <a:noFill/>
          </p:spPr>
          <p:txBody>
            <a:bodyPr wrap="square" rtlCol="0">
              <a:normAutofit/>
            </a:bodyPr>
            <a:lstStyle/>
            <a:p>
              <a:pPr>
                <a:lnSpc>
                  <a:spcPct val="100000"/>
                </a:lnSpc>
              </a:pPr>
              <a:endParaRPr lang="en-US" altLang="en-US" sz="1400" dirty="0">
                <a:solidFill>
                  <a:schemeClr val="tx1">
                    <a:lumMod val="75000"/>
                    <a:lumOff val="25000"/>
                  </a:schemeClr>
                </a:solidFill>
                <a:latin typeface="Source Han Sans SC"/>
                <a:ea typeface="Source Han Sans SC"/>
                <a:sym typeface="字魂59号-创粗黑" panose="00000500000000000000" pitchFamily="2" charset="-122"/>
              </a:endParaRPr>
            </a:p>
          </p:txBody>
        </p:sp>
      </p:grpSp>
    </p:spTree>
    <p:extLst>
      <p:ext uri="{BB962C8B-B14F-4D97-AF65-F5344CB8AC3E}">
        <p14:creationId xmlns:p14="http://schemas.microsoft.com/office/powerpoint/2010/main" val="167524963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22" presetClass="entr" presetSubtype="1"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par>
                                <p:cTn id="13" presetID="53" presetClass="entr" presetSubtype="16" fill="hold" grpId="0" nodeType="withEffect" nodePh="1">
                                  <p:stCondLst>
                                    <p:cond delay="0"/>
                                  </p:stCondLst>
                                  <p:endCondLst>
                                    <p:cond evt="begin" delay="0">
                                      <p:tn val="13"/>
                                    </p:cond>
                                  </p:endCondLst>
                                  <p:iterate type="lt">
                                    <p:tmPct val="10000"/>
                                  </p:iterate>
                                  <p:childTnLst>
                                    <p:set>
                                      <p:cBhvr>
                                        <p:cTn id="14" dur="1" fill="hold">
                                          <p:stCondLst>
                                            <p:cond delay="0"/>
                                          </p:stCondLst>
                                        </p:cTn>
                                        <p:tgtEl>
                                          <p:spTgt spid="53"/>
                                        </p:tgtEl>
                                        <p:attrNameLst>
                                          <p:attrName>style.visibility</p:attrName>
                                        </p:attrNameLst>
                                      </p:cBhvr>
                                      <p:to>
                                        <p:strVal val="visible"/>
                                      </p:to>
                                    </p:set>
                                    <p:anim calcmode="lin" valueType="num">
                                      <p:cBhvr>
                                        <p:cTn id="15" dur="500" fill="hold"/>
                                        <p:tgtEl>
                                          <p:spTgt spid="53"/>
                                        </p:tgtEl>
                                        <p:attrNameLst>
                                          <p:attrName>ppt_w</p:attrName>
                                        </p:attrNameLst>
                                      </p:cBhvr>
                                      <p:tavLst>
                                        <p:tav tm="0">
                                          <p:val>
                                            <p:fltVal val="0"/>
                                          </p:val>
                                        </p:tav>
                                        <p:tav tm="100000">
                                          <p:val>
                                            <p:strVal val="#ppt_w"/>
                                          </p:val>
                                        </p:tav>
                                      </p:tavLst>
                                    </p:anim>
                                    <p:anim calcmode="lin" valueType="num">
                                      <p:cBhvr>
                                        <p:cTn id="16" dur="500" fill="hold"/>
                                        <p:tgtEl>
                                          <p:spTgt spid="53"/>
                                        </p:tgtEl>
                                        <p:attrNameLst>
                                          <p:attrName>ppt_h</p:attrName>
                                        </p:attrNameLst>
                                      </p:cBhvr>
                                      <p:tavLst>
                                        <p:tav tm="0">
                                          <p:val>
                                            <p:fltVal val="0"/>
                                          </p:val>
                                        </p:tav>
                                        <p:tav tm="100000">
                                          <p:val>
                                            <p:strVal val="#ppt_h"/>
                                          </p:val>
                                        </p:tav>
                                      </p:tavLst>
                                    </p:anim>
                                    <p:animEffect transition="in" filter="fade">
                                      <p:cBhvr>
                                        <p:cTn id="17" dur="500"/>
                                        <p:tgtEl>
                                          <p:spTgt spid="53"/>
                                        </p:tgtEl>
                                      </p:cBhvr>
                                    </p:animEffect>
                                  </p:childTnLst>
                                </p:cTn>
                              </p:par>
                              <p:par>
                                <p:cTn id="18" presetID="22" presetClass="entr" presetSubtype="1"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up)">
                                      <p:cBhvr>
                                        <p:cTn id="20" dur="500"/>
                                        <p:tgtEl>
                                          <p:spTgt spid="31"/>
                                        </p:tgtEl>
                                      </p:cBhvr>
                                    </p:animEffect>
                                  </p:childTnLst>
                                </p:cTn>
                              </p:par>
                              <p:par>
                                <p:cTn id="21" presetID="22" presetClass="entr" presetSubtype="1"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par>
                                <p:cTn id="24" presetID="22" presetClass="entr" presetSubtype="1"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up)">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a:extLst>
              <a:ext uri="{FF2B5EF4-FFF2-40B4-BE49-F238E27FC236}">
                <a16:creationId xmlns:a16="http://schemas.microsoft.com/office/drawing/2014/main" id="{21043D49-0FAA-4572-9649-F16DFC3C7003}"/>
              </a:ext>
            </a:extLst>
          </p:cNvPr>
          <p:cNvCxnSpPr/>
          <p:nvPr/>
        </p:nvCxnSpPr>
        <p:spPr>
          <a:xfrm flipH="1">
            <a:off x="2016446" y="3013288"/>
            <a:ext cx="0" cy="956034"/>
          </a:xfrm>
          <a:prstGeom prst="line">
            <a:avLst/>
          </a:prstGeom>
          <a:ln w="12700">
            <a:gradFill>
              <a:gsLst>
                <a:gs pos="0">
                  <a:srgbClr val="EE94FE"/>
                </a:gs>
                <a:gs pos="100000">
                  <a:srgbClr val="AF74E2"/>
                </a:gs>
              </a:gsLst>
            </a:gra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77ECD3C-CAB5-4B55-9DD7-0D1194C6EE1A}"/>
              </a:ext>
            </a:extLst>
          </p:cNvPr>
          <p:cNvCxnSpPr/>
          <p:nvPr/>
        </p:nvCxnSpPr>
        <p:spPr>
          <a:xfrm flipH="1">
            <a:off x="4678912" y="3013288"/>
            <a:ext cx="0" cy="956034"/>
          </a:xfrm>
          <a:prstGeom prst="line">
            <a:avLst/>
          </a:prstGeom>
          <a:ln w="12700">
            <a:gradFill>
              <a:gsLst>
                <a:gs pos="0">
                  <a:srgbClr val="EE94FE"/>
                </a:gs>
                <a:gs pos="100000">
                  <a:srgbClr val="AF74E2"/>
                </a:gs>
              </a:gsLst>
            </a:gra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733DC79-1411-4A9E-8C25-A211226CC5C0}"/>
              </a:ext>
            </a:extLst>
          </p:cNvPr>
          <p:cNvCxnSpPr/>
          <p:nvPr/>
        </p:nvCxnSpPr>
        <p:spPr>
          <a:xfrm flipH="1">
            <a:off x="7340507" y="3013288"/>
            <a:ext cx="0" cy="956034"/>
          </a:xfrm>
          <a:prstGeom prst="line">
            <a:avLst/>
          </a:prstGeom>
          <a:ln w="12700">
            <a:gradFill>
              <a:gsLst>
                <a:gs pos="0">
                  <a:srgbClr val="EE94FE"/>
                </a:gs>
                <a:gs pos="100000">
                  <a:srgbClr val="AF74E2"/>
                </a:gs>
              </a:gsLst>
            </a:gra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072B23F-F534-4174-8227-ECB1DEEE28A0}"/>
              </a:ext>
            </a:extLst>
          </p:cNvPr>
          <p:cNvCxnSpPr/>
          <p:nvPr/>
        </p:nvCxnSpPr>
        <p:spPr>
          <a:xfrm flipH="1">
            <a:off x="9991292" y="3013288"/>
            <a:ext cx="0" cy="956034"/>
          </a:xfrm>
          <a:prstGeom prst="line">
            <a:avLst/>
          </a:prstGeom>
          <a:ln w="12700">
            <a:gradFill>
              <a:gsLst>
                <a:gs pos="0">
                  <a:srgbClr val="EE94FE"/>
                </a:gs>
                <a:gs pos="100000">
                  <a:srgbClr val="AF74E2"/>
                </a:gs>
              </a:gsLst>
            </a:gradFill>
            <a:prstDash val="sysDash"/>
            <a:tailEnd type="ova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30457FA3-4199-41EA-ACF3-0339695268EC}"/>
              </a:ext>
            </a:extLst>
          </p:cNvPr>
          <p:cNvSpPr/>
          <p:nvPr/>
        </p:nvSpPr>
        <p:spPr>
          <a:xfrm>
            <a:off x="1105989" y="3448594"/>
            <a:ext cx="1747315" cy="339634"/>
          </a:xfrm>
          <a:prstGeom prst="rect">
            <a:avLst/>
          </a:prstGeom>
        </p:spPr>
        <p:txBody>
          <a:bodyPr wrap="none">
            <a:normAutofit/>
          </a:bodyPr>
          <a:lstStyle/>
          <a:p>
            <a:pPr lvl="0">
              <a:spcBef>
                <a:spcPct val="0"/>
              </a:spcBef>
              <a:spcAft>
                <a:spcPct val="0"/>
              </a:spcAft>
              <a:defRPr/>
            </a:pPr>
            <a:r>
              <a:rPr lang="en-US" sz="1400" b="1" dirty="0">
                <a:solidFill>
                  <a:prstClr val="white"/>
                </a:solidFill>
                <a:latin typeface="Source Han Sans SC"/>
                <a:ea typeface="Source Han Sans SC"/>
                <a:cs typeface="Arial Unicode MS" panose="020B0604020202020204" pitchFamily="34" charset="-122"/>
              </a:rPr>
              <a:t>Device Classification</a:t>
            </a:r>
            <a:endParaRPr lang="en-US" altLang="zh-CN" sz="1400" b="1" dirty="0">
              <a:solidFill>
                <a:prstClr val="white"/>
              </a:solidFill>
              <a:latin typeface="Source Han Sans SC"/>
              <a:ea typeface="Source Han Sans SC"/>
              <a:cs typeface="Arial Unicode MS" panose="020B0604020202020204" pitchFamily="34" charset="-122"/>
              <a:sym typeface="字魂59号-创粗黑" panose="00000500000000000000" pitchFamily="2" charset="-122"/>
            </a:endParaRPr>
          </a:p>
        </p:txBody>
      </p:sp>
      <p:sp>
        <p:nvSpPr>
          <p:cNvPr id="53" name="矩形 52">
            <a:extLst>
              <a:ext uri="{FF2B5EF4-FFF2-40B4-BE49-F238E27FC236}">
                <a16:creationId xmlns:a16="http://schemas.microsoft.com/office/drawing/2014/main" id="{B7AE6FBE-7354-4425-90A1-E3A01119837A}"/>
              </a:ext>
            </a:extLst>
          </p:cNvPr>
          <p:cNvSpPr/>
          <p:nvPr/>
        </p:nvSpPr>
        <p:spPr>
          <a:xfrm>
            <a:off x="3763761" y="2893643"/>
            <a:ext cx="1831125" cy="433031"/>
          </a:xfrm>
          <a:prstGeom prst="rect">
            <a:avLst/>
          </a:prstGeom>
        </p:spPr>
        <p:txBody>
          <a:bodyPr wrap="square">
            <a:noAutofit/>
          </a:bodyPr>
          <a:lstStyle/>
          <a:p>
            <a:pPr lvl="0">
              <a:defRPr/>
            </a:pPr>
            <a:endParaRPr lang="en-US" altLang="zh-CN" sz="1400" b="1" dirty="0">
              <a:solidFill>
                <a:prstClr val="white"/>
              </a:solidFill>
              <a:latin typeface="Source Han Sans SC"/>
              <a:ea typeface="Source Han Sans SC"/>
              <a:cs typeface="Arial Unicode MS" panose="020B0604020202020204" pitchFamily="34" charset="-122"/>
              <a:sym typeface="字魂59号-创粗黑" panose="00000500000000000000" pitchFamily="2" charset="-122"/>
            </a:endParaRPr>
          </a:p>
        </p:txBody>
      </p:sp>
      <p:grpSp>
        <p:nvGrpSpPr>
          <p:cNvPr id="56" name="组合 55">
            <a:extLst>
              <a:ext uri="{FF2B5EF4-FFF2-40B4-BE49-F238E27FC236}">
                <a16:creationId xmlns:a16="http://schemas.microsoft.com/office/drawing/2014/main" id="{0173981E-C5A1-404A-B7C9-64A5F137432D}"/>
              </a:ext>
            </a:extLst>
          </p:cNvPr>
          <p:cNvGrpSpPr/>
          <p:nvPr/>
        </p:nvGrpSpPr>
        <p:grpSpPr>
          <a:xfrm>
            <a:off x="297451" y="4089942"/>
            <a:ext cx="3185132" cy="1901555"/>
            <a:chOff x="636250" y="3994520"/>
            <a:chExt cx="3503645" cy="1901555"/>
          </a:xfrm>
        </p:grpSpPr>
        <p:sp>
          <p:nvSpPr>
            <p:cNvPr id="57" name="文本框 56">
              <a:extLst>
                <a:ext uri="{FF2B5EF4-FFF2-40B4-BE49-F238E27FC236}">
                  <a16:creationId xmlns:a16="http://schemas.microsoft.com/office/drawing/2014/main" id="{D6C82E7A-699F-4FAD-B7EC-81593F0E4254}"/>
                </a:ext>
              </a:extLst>
            </p:cNvPr>
            <p:cNvSpPr txBox="1"/>
            <p:nvPr/>
          </p:nvSpPr>
          <p:spPr bwMode="auto">
            <a:xfrm>
              <a:off x="998773" y="4523379"/>
              <a:ext cx="3046258" cy="1372696"/>
            </a:xfrm>
            <a:prstGeom prst="rect">
              <a:avLst/>
            </a:prstGeom>
            <a:noFill/>
          </p:spPr>
          <p:txBody>
            <a:bodyPr wrap="square">
              <a:normAutofit/>
            </a:bodyPr>
            <a:lstStyle/>
            <a:p>
              <a:pPr algn="ctr">
                <a:lnSpc>
                  <a:spcPct val="104000"/>
                </a:lnSpc>
              </a:pPr>
              <a:r>
                <a:rPr lang="en-US" altLang="en-US" sz="16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Offering companies their own space to display devices.</a:t>
              </a:r>
            </a:p>
          </p:txBody>
        </p:sp>
        <p:sp>
          <p:nvSpPr>
            <p:cNvPr id="58" name="文本框 57">
              <a:extLst>
                <a:ext uri="{FF2B5EF4-FFF2-40B4-BE49-F238E27FC236}">
                  <a16:creationId xmlns:a16="http://schemas.microsoft.com/office/drawing/2014/main" id="{CB5347BC-40AA-4B82-B5A3-7B244F624E99}"/>
                </a:ext>
              </a:extLst>
            </p:cNvPr>
            <p:cNvSpPr txBox="1"/>
            <p:nvPr/>
          </p:nvSpPr>
          <p:spPr bwMode="auto">
            <a:xfrm>
              <a:off x="636250" y="3994520"/>
              <a:ext cx="3503645" cy="677999"/>
            </a:xfrm>
            <a:prstGeom prst="rect">
              <a:avLst/>
            </a:prstGeom>
            <a:noFill/>
          </p:spPr>
          <p:txBody>
            <a:bodyPr wrap="square">
              <a:noAutofit/>
            </a:bodyPr>
            <a:lstStyle/>
            <a:p>
              <a:pPr lvl="0">
                <a:spcBef>
                  <a:spcPct val="0"/>
                </a:spcBef>
                <a:spcAft>
                  <a:spcPct val="0"/>
                </a:spcAft>
                <a:defRPr/>
              </a:pPr>
              <a:r>
                <a:rPr lang="en-US" sz="2100" b="1" spc="100" dirty="0">
                  <a:solidFill>
                    <a:schemeClr val="tx1">
                      <a:lumMod val="75000"/>
                      <a:lumOff val="25000"/>
                    </a:schemeClr>
                  </a:solidFill>
                  <a:latin typeface="Source Han Sans SC"/>
                  <a:ea typeface="Source Han Sans SC"/>
                  <a:cs typeface="Arial Unicode MS" panose="020B0604020202020204" pitchFamily="34" charset="-122"/>
                </a:rPr>
                <a:t>Space for Companies</a:t>
              </a:r>
              <a:endParaRPr lang="en-US" altLang="zh-CN" sz="2100" b="1" spc="1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endParaRPr>
            </a:p>
          </p:txBody>
        </p:sp>
      </p:grpSp>
      <p:grpSp>
        <p:nvGrpSpPr>
          <p:cNvPr id="59" name="组合 58">
            <a:extLst>
              <a:ext uri="{FF2B5EF4-FFF2-40B4-BE49-F238E27FC236}">
                <a16:creationId xmlns:a16="http://schemas.microsoft.com/office/drawing/2014/main" id="{013DA5B9-457C-478D-9F7E-0045F16604C8}"/>
              </a:ext>
            </a:extLst>
          </p:cNvPr>
          <p:cNvGrpSpPr/>
          <p:nvPr/>
        </p:nvGrpSpPr>
        <p:grpSpPr>
          <a:xfrm>
            <a:off x="3373227" y="4202361"/>
            <a:ext cx="2565857" cy="2003461"/>
            <a:chOff x="1093504" y="4110328"/>
            <a:chExt cx="2822442" cy="2003461"/>
          </a:xfrm>
        </p:grpSpPr>
        <p:sp>
          <p:nvSpPr>
            <p:cNvPr id="60" name="文本框 59">
              <a:extLst>
                <a:ext uri="{FF2B5EF4-FFF2-40B4-BE49-F238E27FC236}">
                  <a16:creationId xmlns:a16="http://schemas.microsoft.com/office/drawing/2014/main" id="{45860F03-9AD3-4686-9A56-EFE9D502B7DF}"/>
                </a:ext>
              </a:extLst>
            </p:cNvPr>
            <p:cNvSpPr txBox="1"/>
            <p:nvPr/>
          </p:nvSpPr>
          <p:spPr bwMode="auto">
            <a:xfrm>
              <a:off x="1405734" y="4521565"/>
              <a:ext cx="2214434" cy="1592224"/>
            </a:xfrm>
            <a:prstGeom prst="rect">
              <a:avLst/>
            </a:prstGeom>
            <a:noFill/>
          </p:spPr>
          <p:txBody>
            <a:bodyPr wrap="square">
              <a:normAutofit/>
            </a:bodyPr>
            <a:lstStyle/>
            <a:p>
              <a:pPr algn="ctr">
                <a:lnSpc>
                  <a:spcPct val="104000"/>
                </a:lnSpc>
              </a:pPr>
              <a:r>
                <a:rPr lang="en-US" altLang="en-US"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 Enabling users to search by product name.</a:t>
              </a:r>
            </a:p>
          </p:txBody>
        </p:sp>
        <p:sp>
          <p:nvSpPr>
            <p:cNvPr id="61" name="文本框 60">
              <a:extLst>
                <a:ext uri="{FF2B5EF4-FFF2-40B4-BE49-F238E27FC236}">
                  <a16:creationId xmlns:a16="http://schemas.microsoft.com/office/drawing/2014/main" id="{24463A5E-31E7-42CE-90B1-026CA603F818}"/>
                </a:ext>
              </a:extLst>
            </p:cNvPr>
            <p:cNvSpPr txBox="1"/>
            <p:nvPr/>
          </p:nvSpPr>
          <p:spPr bwMode="auto">
            <a:xfrm>
              <a:off x="1093504" y="4110328"/>
              <a:ext cx="2822442" cy="343081"/>
            </a:xfrm>
            <a:prstGeom prst="rect">
              <a:avLst/>
            </a:prstGeom>
            <a:noFill/>
          </p:spPr>
          <p:txBody>
            <a:bodyPr wrap="square">
              <a:normAutofit fontScale="77500" lnSpcReduction="20000"/>
            </a:bodyPr>
            <a:lstStyle/>
            <a:p>
              <a:pPr algn="ctr">
                <a:defRPr/>
              </a:pPr>
              <a:r>
                <a:rPr lang="en-US" altLang="en-US" sz="2100" b="1" spc="1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Search Functionality</a:t>
              </a:r>
            </a:p>
          </p:txBody>
        </p:sp>
      </p:grpSp>
      <p:grpSp>
        <p:nvGrpSpPr>
          <p:cNvPr id="62" name="组合 61">
            <a:extLst>
              <a:ext uri="{FF2B5EF4-FFF2-40B4-BE49-F238E27FC236}">
                <a16:creationId xmlns:a16="http://schemas.microsoft.com/office/drawing/2014/main" id="{91D12BD5-1BF5-41A6-BFB1-0CFBE961D0BD}"/>
              </a:ext>
            </a:extLst>
          </p:cNvPr>
          <p:cNvGrpSpPr/>
          <p:nvPr/>
        </p:nvGrpSpPr>
        <p:grpSpPr>
          <a:xfrm>
            <a:off x="5914717" y="4155257"/>
            <a:ext cx="3022823" cy="1836240"/>
            <a:chOff x="1016630" y="4059835"/>
            <a:chExt cx="3325105" cy="1836240"/>
          </a:xfrm>
        </p:grpSpPr>
        <p:sp>
          <p:nvSpPr>
            <p:cNvPr id="63" name="文本框 62">
              <a:extLst>
                <a:ext uri="{FF2B5EF4-FFF2-40B4-BE49-F238E27FC236}">
                  <a16:creationId xmlns:a16="http://schemas.microsoft.com/office/drawing/2014/main" id="{9987BFA8-50EB-4341-A3A2-8B6147079C42}"/>
                </a:ext>
              </a:extLst>
            </p:cNvPr>
            <p:cNvSpPr txBox="1"/>
            <p:nvPr/>
          </p:nvSpPr>
          <p:spPr bwMode="auto">
            <a:xfrm>
              <a:off x="1405733" y="4508865"/>
              <a:ext cx="2838010" cy="1387210"/>
            </a:xfrm>
            <a:prstGeom prst="rect">
              <a:avLst/>
            </a:prstGeom>
            <a:noFill/>
          </p:spPr>
          <p:txBody>
            <a:bodyPr wrap="square">
              <a:normAutofit/>
            </a:bodyPr>
            <a:lstStyle/>
            <a:p>
              <a:pPr algn="ctr">
                <a:lnSpc>
                  <a:spcPct val="104000"/>
                </a:lnSpc>
              </a:pPr>
              <a:r>
                <a:rPr lang="en-US" altLang="en-US" sz="16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Allowing for the addition and modification of device specifications.</a:t>
              </a:r>
              <a:endParaRPr lang="en-US" altLang="en-US" sz="16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endParaRPr>
            </a:p>
          </p:txBody>
        </p:sp>
        <p:sp>
          <p:nvSpPr>
            <p:cNvPr id="64" name="文本框 63">
              <a:extLst>
                <a:ext uri="{FF2B5EF4-FFF2-40B4-BE49-F238E27FC236}">
                  <a16:creationId xmlns:a16="http://schemas.microsoft.com/office/drawing/2014/main" id="{55D4AA00-E09D-4CDA-8654-11E7DE44B590}"/>
                </a:ext>
              </a:extLst>
            </p:cNvPr>
            <p:cNvSpPr txBox="1"/>
            <p:nvPr/>
          </p:nvSpPr>
          <p:spPr bwMode="auto">
            <a:xfrm>
              <a:off x="1016630" y="4059835"/>
              <a:ext cx="3325105" cy="547371"/>
            </a:xfrm>
            <a:prstGeom prst="rect">
              <a:avLst/>
            </a:prstGeom>
            <a:noFill/>
          </p:spPr>
          <p:txBody>
            <a:bodyPr wrap="square">
              <a:normAutofit/>
            </a:bodyPr>
            <a:lstStyle/>
            <a:p>
              <a:pPr algn="ctr">
                <a:defRPr/>
              </a:pPr>
              <a:r>
                <a:rPr lang="en-US" altLang="en-US" sz="2100" b="1" spc="1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Update devices</a:t>
              </a:r>
              <a:endParaRPr lang="en-US" altLang="en-US" sz="2100" b="1" spc="1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endParaRPr>
            </a:p>
          </p:txBody>
        </p:sp>
      </p:grpSp>
      <p:grpSp>
        <p:nvGrpSpPr>
          <p:cNvPr id="65" name="组合 64">
            <a:extLst>
              <a:ext uri="{FF2B5EF4-FFF2-40B4-BE49-F238E27FC236}">
                <a16:creationId xmlns:a16="http://schemas.microsoft.com/office/drawing/2014/main" id="{53FAF40C-BA78-4642-BA9E-AF0AB935D0B2}"/>
              </a:ext>
            </a:extLst>
          </p:cNvPr>
          <p:cNvGrpSpPr/>
          <p:nvPr/>
        </p:nvGrpSpPr>
        <p:grpSpPr>
          <a:xfrm>
            <a:off x="8816399" y="4155258"/>
            <a:ext cx="3070801" cy="1635941"/>
            <a:chOff x="1234762" y="4059836"/>
            <a:chExt cx="3377881" cy="1635941"/>
          </a:xfrm>
        </p:grpSpPr>
        <p:sp>
          <p:nvSpPr>
            <p:cNvPr id="66" name="文本框 65">
              <a:extLst>
                <a:ext uri="{FF2B5EF4-FFF2-40B4-BE49-F238E27FC236}">
                  <a16:creationId xmlns:a16="http://schemas.microsoft.com/office/drawing/2014/main" id="{1915E6D0-27C5-4F56-88F8-CD2B355BD67E}"/>
                </a:ext>
              </a:extLst>
            </p:cNvPr>
            <p:cNvSpPr txBox="1"/>
            <p:nvPr/>
          </p:nvSpPr>
          <p:spPr bwMode="auto">
            <a:xfrm>
              <a:off x="1405732" y="4521564"/>
              <a:ext cx="3044060" cy="1174213"/>
            </a:xfrm>
            <a:prstGeom prst="rect">
              <a:avLst/>
            </a:prstGeom>
            <a:noFill/>
          </p:spPr>
          <p:txBody>
            <a:bodyPr wrap="square">
              <a:normAutofit/>
            </a:bodyPr>
            <a:lstStyle/>
            <a:p>
              <a:pPr algn="ctr">
                <a:lnSpc>
                  <a:spcPct val="104000"/>
                </a:lnSpc>
              </a:pPr>
              <a:r>
                <a:rPr lang="en-US" altLang="en-US" sz="16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Providing company information and enabling a chat feature for customer interaction.</a:t>
              </a:r>
            </a:p>
          </p:txBody>
        </p:sp>
        <p:sp>
          <p:nvSpPr>
            <p:cNvPr id="67" name="文本框 66">
              <a:extLst>
                <a:ext uri="{FF2B5EF4-FFF2-40B4-BE49-F238E27FC236}">
                  <a16:creationId xmlns:a16="http://schemas.microsoft.com/office/drawing/2014/main" id="{8658109A-D94D-4415-9DCB-436AE9B76789}"/>
                </a:ext>
              </a:extLst>
            </p:cNvPr>
            <p:cNvSpPr txBox="1"/>
            <p:nvPr/>
          </p:nvSpPr>
          <p:spPr bwMode="auto">
            <a:xfrm>
              <a:off x="1234762" y="4059836"/>
              <a:ext cx="3377881" cy="411480"/>
            </a:xfrm>
            <a:prstGeom prst="rect">
              <a:avLst/>
            </a:prstGeom>
            <a:noFill/>
          </p:spPr>
          <p:txBody>
            <a:bodyPr wrap="square">
              <a:normAutofit fontScale="85000" lnSpcReduction="10000"/>
            </a:bodyPr>
            <a:lstStyle/>
            <a:p>
              <a:pPr algn="ctr">
                <a:defRPr/>
              </a:pPr>
              <a:r>
                <a:rPr lang="en-US" altLang="en-US" sz="2100" b="1" spc="1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Company Info and Chat</a:t>
              </a:r>
            </a:p>
          </p:txBody>
        </p:sp>
      </p:grpSp>
      <p:pic>
        <p:nvPicPr>
          <p:cNvPr id="4" name="Picture 3"/>
          <p:cNvPicPr>
            <a:picLocks noChangeAspect="1"/>
          </p:cNvPicPr>
          <p:nvPr/>
        </p:nvPicPr>
        <p:blipFill>
          <a:blip r:embed="rId3"/>
          <a:stretch>
            <a:fillRect/>
          </a:stretch>
        </p:blipFill>
        <p:spPr>
          <a:xfrm>
            <a:off x="735700" y="1619794"/>
            <a:ext cx="2487892" cy="2442940"/>
          </a:xfrm>
          <a:prstGeom prst="rect">
            <a:avLst/>
          </a:prstGeom>
        </p:spPr>
      </p:pic>
      <p:pic>
        <p:nvPicPr>
          <p:cNvPr id="5" name="Picture 4"/>
          <p:cNvPicPr>
            <a:picLocks noChangeAspect="1"/>
          </p:cNvPicPr>
          <p:nvPr/>
        </p:nvPicPr>
        <p:blipFill>
          <a:blip r:embed="rId4"/>
          <a:stretch>
            <a:fillRect/>
          </a:stretch>
        </p:blipFill>
        <p:spPr>
          <a:xfrm>
            <a:off x="3523502" y="1619794"/>
            <a:ext cx="2340721" cy="2442940"/>
          </a:xfrm>
          <a:prstGeom prst="rect">
            <a:avLst/>
          </a:prstGeom>
        </p:spPr>
      </p:pic>
      <p:pic>
        <p:nvPicPr>
          <p:cNvPr id="7" name="Picture 6"/>
          <p:cNvPicPr>
            <a:picLocks noChangeAspect="1"/>
          </p:cNvPicPr>
          <p:nvPr/>
        </p:nvPicPr>
        <p:blipFill>
          <a:blip r:embed="rId5"/>
          <a:stretch>
            <a:fillRect/>
          </a:stretch>
        </p:blipFill>
        <p:spPr>
          <a:xfrm>
            <a:off x="8937541" y="1619793"/>
            <a:ext cx="2644860" cy="2485215"/>
          </a:xfrm>
          <a:prstGeom prst="rect">
            <a:avLst/>
          </a:prstGeom>
        </p:spPr>
      </p:pic>
      <p:grpSp>
        <p:nvGrpSpPr>
          <p:cNvPr id="24" name="组合 46">
            <a:extLst>
              <a:ext uri="{FF2B5EF4-FFF2-40B4-BE49-F238E27FC236}">
                <a16:creationId xmlns:a16="http://schemas.microsoft.com/office/drawing/2014/main" id="{1E42C76C-F7DC-4249-8E7F-128EEAF5691D}"/>
              </a:ext>
            </a:extLst>
          </p:cNvPr>
          <p:cNvGrpSpPr/>
          <p:nvPr/>
        </p:nvGrpSpPr>
        <p:grpSpPr>
          <a:xfrm>
            <a:off x="3396343" y="4210643"/>
            <a:ext cx="309637" cy="1837509"/>
            <a:chOff x="2285104" y="1507116"/>
            <a:chExt cx="3310152" cy="1752601"/>
          </a:xfrm>
        </p:grpSpPr>
        <p:cxnSp>
          <p:nvCxnSpPr>
            <p:cNvPr id="25" name="直接连接符 43">
              <a:extLst>
                <a:ext uri="{FF2B5EF4-FFF2-40B4-BE49-F238E27FC236}">
                  <a16:creationId xmlns:a16="http://schemas.microsoft.com/office/drawing/2014/main" id="{929108F8-E0D4-41C7-AA6B-49DD31E58BB4}"/>
                </a:ext>
              </a:extLst>
            </p:cNvPr>
            <p:cNvCxnSpPr/>
            <p:nvPr/>
          </p:nvCxnSpPr>
          <p:spPr>
            <a:xfrm flipH="1" flipV="1">
              <a:off x="2285104" y="1507117"/>
              <a:ext cx="0" cy="1752600"/>
            </a:xfrm>
            <a:prstGeom prst="line">
              <a:avLst/>
            </a:prstGeom>
            <a:ln>
              <a:gradFill>
                <a:gsLst>
                  <a:gs pos="0">
                    <a:srgbClr val="AF74E2"/>
                  </a:gs>
                  <a:gs pos="100000">
                    <a:srgbClr val="EE94FE"/>
                  </a:gs>
                </a:gsLst>
              </a:gradFill>
            </a:ln>
          </p:spPr>
          <p:style>
            <a:lnRef idx="1">
              <a:schemeClr val="accent1"/>
            </a:lnRef>
            <a:fillRef idx="0">
              <a:schemeClr val="accent1"/>
            </a:fillRef>
            <a:effectRef idx="0">
              <a:schemeClr val="accent1"/>
            </a:effectRef>
            <a:fontRef idx="minor">
              <a:schemeClr val="tx1"/>
            </a:fontRef>
          </p:style>
        </p:cxnSp>
        <p:sp>
          <p:nvSpPr>
            <p:cNvPr id="26" name="文本框 44">
              <a:extLst>
                <a:ext uri="{FF2B5EF4-FFF2-40B4-BE49-F238E27FC236}">
                  <a16:creationId xmlns:a16="http://schemas.microsoft.com/office/drawing/2014/main" id="{E95B95A3-4C82-404F-817E-0950C4D3512A}"/>
                </a:ext>
              </a:extLst>
            </p:cNvPr>
            <p:cNvSpPr txBox="1"/>
            <p:nvPr/>
          </p:nvSpPr>
          <p:spPr>
            <a:xfrm>
              <a:off x="2574663" y="1507116"/>
              <a:ext cx="3020593" cy="461666"/>
            </a:xfrm>
            <a:prstGeom prst="rect">
              <a:avLst/>
            </a:prstGeom>
            <a:noFill/>
          </p:spPr>
          <p:txBody>
            <a:bodyPr wrap="square" rtlCol="0">
              <a:normAutofit/>
            </a:bodyPr>
            <a:lstStyle/>
            <a:p>
              <a:endParaRPr lang="en-US" altLang="en-US" sz="1700" b="1" dirty="0">
                <a:solidFill>
                  <a:schemeClr val="tx1">
                    <a:lumMod val="75000"/>
                    <a:lumOff val="25000"/>
                  </a:schemeClr>
                </a:solidFill>
                <a:latin typeface="Source Han Sans SC"/>
                <a:ea typeface="Source Han Sans SC"/>
                <a:sym typeface="字魂59号-创粗黑" panose="00000500000000000000" pitchFamily="2" charset="-122"/>
              </a:endParaRPr>
            </a:p>
          </p:txBody>
        </p:sp>
        <p:sp>
          <p:nvSpPr>
            <p:cNvPr id="27" name="文本框 45">
              <a:extLst>
                <a:ext uri="{FF2B5EF4-FFF2-40B4-BE49-F238E27FC236}">
                  <a16:creationId xmlns:a16="http://schemas.microsoft.com/office/drawing/2014/main" id="{83109D69-E4B0-430E-A590-B889393BF702}"/>
                </a:ext>
              </a:extLst>
            </p:cNvPr>
            <p:cNvSpPr txBox="1"/>
            <p:nvPr/>
          </p:nvSpPr>
          <p:spPr>
            <a:xfrm>
              <a:off x="2374965" y="1968781"/>
              <a:ext cx="303561" cy="1181433"/>
            </a:xfrm>
            <a:prstGeom prst="rect">
              <a:avLst/>
            </a:prstGeom>
            <a:noFill/>
          </p:spPr>
          <p:txBody>
            <a:bodyPr wrap="square" rtlCol="0">
              <a:normAutofit/>
            </a:bodyPr>
            <a:lstStyle/>
            <a:p>
              <a:pPr>
                <a:lnSpc>
                  <a:spcPct val="100000"/>
                </a:lnSpc>
              </a:pPr>
              <a:endParaRPr lang="en-US" altLang="en-US" sz="1400" dirty="0">
                <a:solidFill>
                  <a:schemeClr val="tx1">
                    <a:lumMod val="75000"/>
                    <a:lumOff val="25000"/>
                  </a:schemeClr>
                </a:solidFill>
                <a:latin typeface="Source Han Sans SC"/>
                <a:ea typeface="Source Han Sans SC"/>
                <a:sym typeface="字魂59号-创粗黑" panose="00000500000000000000" pitchFamily="2" charset="-122"/>
              </a:endParaRPr>
            </a:p>
          </p:txBody>
        </p:sp>
      </p:grpSp>
      <p:grpSp>
        <p:nvGrpSpPr>
          <p:cNvPr id="28" name="组合 46">
            <a:extLst>
              <a:ext uri="{FF2B5EF4-FFF2-40B4-BE49-F238E27FC236}">
                <a16:creationId xmlns:a16="http://schemas.microsoft.com/office/drawing/2014/main" id="{1E42C76C-F7DC-4249-8E7F-128EEAF5691D}"/>
              </a:ext>
            </a:extLst>
          </p:cNvPr>
          <p:cNvGrpSpPr/>
          <p:nvPr/>
        </p:nvGrpSpPr>
        <p:grpSpPr>
          <a:xfrm>
            <a:off x="5907714" y="4153988"/>
            <a:ext cx="309637" cy="1837509"/>
            <a:chOff x="2285104" y="1507116"/>
            <a:chExt cx="3310152" cy="1752601"/>
          </a:xfrm>
        </p:grpSpPr>
        <p:cxnSp>
          <p:nvCxnSpPr>
            <p:cNvPr id="29" name="直接连接符 43">
              <a:extLst>
                <a:ext uri="{FF2B5EF4-FFF2-40B4-BE49-F238E27FC236}">
                  <a16:creationId xmlns:a16="http://schemas.microsoft.com/office/drawing/2014/main" id="{929108F8-E0D4-41C7-AA6B-49DD31E58BB4}"/>
                </a:ext>
              </a:extLst>
            </p:cNvPr>
            <p:cNvCxnSpPr/>
            <p:nvPr/>
          </p:nvCxnSpPr>
          <p:spPr>
            <a:xfrm flipH="1" flipV="1">
              <a:off x="2285104" y="1507117"/>
              <a:ext cx="0" cy="1752600"/>
            </a:xfrm>
            <a:prstGeom prst="line">
              <a:avLst/>
            </a:prstGeom>
            <a:ln>
              <a:gradFill>
                <a:gsLst>
                  <a:gs pos="0">
                    <a:srgbClr val="AF74E2"/>
                  </a:gs>
                  <a:gs pos="100000">
                    <a:srgbClr val="EE94FE"/>
                  </a:gs>
                </a:gsLst>
              </a:gradFill>
            </a:ln>
          </p:spPr>
          <p:style>
            <a:lnRef idx="1">
              <a:schemeClr val="accent1"/>
            </a:lnRef>
            <a:fillRef idx="0">
              <a:schemeClr val="accent1"/>
            </a:fillRef>
            <a:effectRef idx="0">
              <a:schemeClr val="accent1"/>
            </a:effectRef>
            <a:fontRef idx="minor">
              <a:schemeClr val="tx1"/>
            </a:fontRef>
          </p:style>
        </p:cxnSp>
        <p:sp>
          <p:nvSpPr>
            <p:cNvPr id="34" name="文本框 44">
              <a:extLst>
                <a:ext uri="{FF2B5EF4-FFF2-40B4-BE49-F238E27FC236}">
                  <a16:creationId xmlns:a16="http://schemas.microsoft.com/office/drawing/2014/main" id="{E95B95A3-4C82-404F-817E-0950C4D3512A}"/>
                </a:ext>
              </a:extLst>
            </p:cNvPr>
            <p:cNvSpPr txBox="1"/>
            <p:nvPr/>
          </p:nvSpPr>
          <p:spPr>
            <a:xfrm>
              <a:off x="2574663" y="1507116"/>
              <a:ext cx="3020593" cy="461666"/>
            </a:xfrm>
            <a:prstGeom prst="rect">
              <a:avLst/>
            </a:prstGeom>
            <a:noFill/>
          </p:spPr>
          <p:txBody>
            <a:bodyPr wrap="square" rtlCol="0">
              <a:normAutofit/>
            </a:bodyPr>
            <a:lstStyle/>
            <a:p>
              <a:endParaRPr lang="en-US" altLang="en-US" sz="1700" b="1" dirty="0">
                <a:solidFill>
                  <a:schemeClr val="tx1">
                    <a:lumMod val="75000"/>
                    <a:lumOff val="25000"/>
                  </a:schemeClr>
                </a:solidFill>
                <a:latin typeface="Source Han Sans SC"/>
                <a:ea typeface="Source Han Sans SC"/>
                <a:sym typeface="字魂59号-创粗黑" panose="00000500000000000000" pitchFamily="2" charset="-122"/>
              </a:endParaRPr>
            </a:p>
          </p:txBody>
        </p:sp>
        <p:sp>
          <p:nvSpPr>
            <p:cNvPr id="35" name="文本框 45">
              <a:extLst>
                <a:ext uri="{FF2B5EF4-FFF2-40B4-BE49-F238E27FC236}">
                  <a16:creationId xmlns:a16="http://schemas.microsoft.com/office/drawing/2014/main" id="{83109D69-E4B0-430E-A590-B889393BF702}"/>
                </a:ext>
              </a:extLst>
            </p:cNvPr>
            <p:cNvSpPr txBox="1"/>
            <p:nvPr/>
          </p:nvSpPr>
          <p:spPr>
            <a:xfrm>
              <a:off x="2374965" y="1968781"/>
              <a:ext cx="303561" cy="1181433"/>
            </a:xfrm>
            <a:prstGeom prst="rect">
              <a:avLst/>
            </a:prstGeom>
            <a:noFill/>
          </p:spPr>
          <p:txBody>
            <a:bodyPr wrap="square" rtlCol="0">
              <a:normAutofit/>
            </a:bodyPr>
            <a:lstStyle/>
            <a:p>
              <a:pPr>
                <a:lnSpc>
                  <a:spcPct val="100000"/>
                </a:lnSpc>
              </a:pPr>
              <a:endParaRPr lang="en-US" altLang="en-US" sz="1400" dirty="0">
                <a:solidFill>
                  <a:schemeClr val="tx1">
                    <a:lumMod val="75000"/>
                    <a:lumOff val="25000"/>
                  </a:schemeClr>
                </a:solidFill>
                <a:latin typeface="Source Han Sans SC"/>
                <a:ea typeface="Source Han Sans SC"/>
                <a:sym typeface="字魂59号-创粗黑" panose="00000500000000000000" pitchFamily="2" charset="-122"/>
              </a:endParaRPr>
            </a:p>
          </p:txBody>
        </p:sp>
      </p:grpSp>
      <p:grpSp>
        <p:nvGrpSpPr>
          <p:cNvPr id="36" name="组合 46">
            <a:extLst>
              <a:ext uri="{FF2B5EF4-FFF2-40B4-BE49-F238E27FC236}">
                <a16:creationId xmlns:a16="http://schemas.microsoft.com/office/drawing/2014/main" id="{1E42C76C-F7DC-4249-8E7F-128EEAF5691D}"/>
              </a:ext>
            </a:extLst>
          </p:cNvPr>
          <p:cNvGrpSpPr/>
          <p:nvPr/>
        </p:nvGrpSpPr>
        <p:grpSpPr>
          <a:xfrm>
            <a:off x="8830954" y="4210643"/>
            <a:ext cx="309637" cy="1837509"/>
            <a:chOff x="2285104" y="1507116"/>
            <a:chExt cx="3310152" cy="1752601"/>
          </a:xfrm>
        </p:grpSpPr>
        <p:cxnSp>
          <p:nvCxnSpPr>
            <p:cNvPr id="37" name="直接连接符 43">
              <a:extLst>
                <a:ext uri="{FF2B5EF4-FFF2-40B4-BE49-F238E27FC236}">
                  <a16:creationId xmlns:a16="http://schemas.microsoft.com/office/drawing/2014/main" id="{929108F8-E0D4-41C7-AA6B-49DD31E58BB4}"/>
                </a:ext>
              </a:extLst>
            </p:cNvPr>
            <p:cNvCxnSpPr/>
            <p:nvPr/>
          </p:nvCxnSpPr>
          <p:spPr>
            <a:xfrm flipH="1" flipV="1">
              <a:off x="2285104" y="1507117"/>
              <a:ext cx="0" cy="1752600"/>
            </a:xfrm>
            <a:prstGeom prst="line">
              <a:avLst/>
            </a:prstGeom>
            <a:ln>
              <a:gradFill>
                <a:gsLst>
                  <a:gs pos="0">
                    <a:srgbClr val="AF74E2"/>
                  </a:gs>
                  <a:gs pos="100000">
                    <a:srgbClr val="EE94FE"/>
                  </a:gs>
                </a:gsLst>
              </a:gradFill>
            </a:ln>
          </p:spPr>
          <p:style>
            <a:lnRef idx="1">
              <a:schemeClr val="accent1"/>
            </a:lnRef>
            <a:fillRef idx="0">
              <a:schemeClr val="accent1"/>
            </a:fillRef>
            <a:effectRef idx="0">
              <a:schemeClr val="accent1"/>
            </a:effectRef>
            <a:fontRef idx="minor">
              <a:schemeClr val="tx1"/>
            </a:fontRef>
          </p:style>
        </p:cxnSp>
        <p:sp>
          <p:nvSpPr>
            <p:cNvPr id="38" name="文本框 44">
              <a:extLst>
                <a:ext uri="{FF2B5EF4-FFF2-40B4-BE49-F238E27FC236}">
                  <a16:creationId xmlns:a16="http://schemas.microsoft.com/office/drawing/2014/main" id="{E95B95A3-4C82-404F-817E-0950C4D3512A}"/>
                </a:ext>
              </a:extLst>
            </p:cNvPr>
            <p:cNvSpPr txBox="1"/>
            <p:nvPr/>
          </p:nvSpPr>
          <p:spPr>
            <a:xfrm>
              <a:off x="2574663" y="1507116"/>
              <a:ext cx="3020593" cy="461666"/>
            </a:xfrm>
            <a:prstGeom prst="rect">
              <a:avLst/>
            </a:prstGeom>
            <a:noFill/>
          </p:spPr>
          <p:txBody>
            <a:bodyPr wrap="square" rtlCol="0">
              <a:normAutofit/>
            </a:bodyPr>
            <a:lstStyle/>
            <a:p>
              <a:endParaRPr lang="en-US" altLang="en-US" sz="1700" b="1" dirty="0">
                <a:solidFill>
                  <a:schemeClr val="tx1">
                    <a:lumMod val="75000"/>
                    <a:lumOff val="25000"/>
                  </a:schemeClr>
                </a:solidFill>
                <a:latin typeface="Source Han Sans SC"/>
                <a:ea typeface="Source Han Sans SC"/>
                <a:sym typeface="字魂59号-创粗黑" panose="00000500000000000000" pitchFamily="2" charset="-122"/>
              </a:endParaRPr>
            </a:p>
          </p:txBody>
        </p:sp>
        <p:sp>
          <p:nvSpPr>
            <p:cNvPr id="39" name="文本框 45">
              <a:extLst>
                <a:ext uri="{FF2B5EF4-FFF2-40B4-BE49-F238E27FC236}">
                  <a16:creationId xmlns:a16="http://schemas.microsoft.com/office/drawing/2014/main" id="{83109D69-E4B0-430E-A590-B889393BF702}"/>
                </a:ext>
              </a:extLst>
            </p:cNvPr>
            <p:cNvSpPr txBox="1"/>
            <p:nvPr/>
          </p:nvSpPr>
          <p:spPr>
            <a:xfrm>
              <a:off x="2374965" y="1968781"/>
              <a:ext cx="303561" cy="1181433"/>
            </a:xfrm>
            <a:prstGeom prst="rect">
              <a:avLst/>
            </a:prstGeom>
            <a:noFill/>
          </p:spPr>
          <p:txBody>
            <a:bodyPr wrap="square" rtlCol="0">
              <a:normAutofit/>
            </a:bodyPr>
            <a:lstStyle/>
            <a:p>
              <a:pPr>
                <a:lnSpc>
                  <a:spcPct val="100000"/>
                </a:lnSpc>
              </a:pPr>
              <a:endParaRPr lang="en-US" altLang="en-US" sz="1400" dirty="0">
                <a:solidFill>
                  <a:schemeClr val="tx1">
                    <a:lumMod val="75000"/>
                    <a:lumOff val="25000"/>
                  </a:schemeClr>
                </a:solidFill>
                <a:latin typeface="Source Han Sans SC"/>
                <a:ea typeface="Source Han Sans SC"/>
                <a:sym typeface="字魂59号-创粗黑" panose="00000500000000000000" pitchFamily="2" charset="-122"/>
              </a:endParaRPr>
            </a:p>
          </p:txBody>
        </p:sp>
      </p:grpSp>
      <p:pic>
        <p:nvPicPr>
          <p:cNvPr id="2" name="Picture 1"/>
          <p:cNvPicPr>
            <a:picLocks noChangeAspect="1"/>
          </p:cNvPicPr>
          <p:nvPr/>
        </p:nvPicPr>
        <p:blipFill>
          <a:blip r:embed="rId6"/>
          <a:stretch>
            <a:fillRect/>
          </a:stretch>
        </p:blipFill>
        <p:spPr>
          <a:xfrm>
            <a:off x="6104482" y="1619793"/>
            <a:ext cx="2578827" cy="2457248"/>
          </a:xfrm>
          <a:prstGeom prst="rect">
            <a:avLst/>
          </a:prstGeom>
        </p:spPr>
      </p:pic>
    </p:spTree>
    <p:extLst>
      <p:ext uri="{BB962C8B-B14F-4D97-AF65-F5344CB8AC3E}">
        <p14:creationId xmlns:p14="http://schemas.microsoft.com/office/powerpoint/2010/main" val="177272745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22" presetClass="entr" presetSubtype="1"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par>
                                <p:cTn id="13" presetID="53" presetClass="entr" presetSubtype="16" fill="hold" grpId="0" nodeType="withEffect" nodePh="1">
                                  <p:stCondLst>
                                    <p:cond delay="0"/>
                                  </p:stCondLst>
                                  <p:endCondLst>
                                    <p:cond evt="begin" delay="0">
                                      <p:tn val="13"/>
                                    </p:cond>
                                  </p:endCondLst>
                                  <p:iterate type="lt">
                                    <p:tmPct val="10000"/>
                                  </p:iterate>
                                  <p:childTnLst>
                                    <p:set>
                                      <p:cBhvr>
                                        <p:cTn id="14" dur="1" fill="hold">
                                          <p:stCondLst>
                                            <p:cond delay="0"/>
                                          </p:stCondLst>
                                        </p:cTn>
                                        <p:tgtEl>
                                          <p:spTgt spid="53"/>
                                        </p:tgtEl>
                                        <p:attrNameLst>
                                          <p:attrName>style.visibility</p:attrName>
                                        </p:attrNameLst>
                                      </p:cBhvr>
                                      <p:to>
                                        <p:strVal val="visible"/>
                                      </p:to>
                                    </p:set>
                                    <p:anim calcmode="lin" valueType="num">
                                      <p:cBhvr>
                                        <p:cTn id="15" dur="500" fill="hold"/>
                                        <p:tgtEl>
                                          <p:spTgt spid="53"/>
                                        </p:tgtEl>
                                        <p:attrNameLst>
                                          <p:attrName>ppt_w</p:attrName>
                                        </p:attrNameLst>
                                      </p:cBhvr>
                                      <p:tavLst>
                                        <p:tav tm="0">
                                          <p:val>
                                            <p:fltVal val="0"/>
                                          </p:val>
                                        </p:tav>
                                        <p:tav tm="100000">
                                          <p:val>
                                            <p:strVal val="#ppt_w"/>
                                          </p:val>
                                        </p:tav>
                                      </p:tavLst>
                                    </p:anim>
                                    <p:anim calcmode="lin" valueType="num">
                                      <p:cBhvr>
                                        <p:cTn id="16" dur="500" fill="hold"/>
                                        <p:tgtEl>
                                          <p:spTgt spid="53"/>
                                        </p:tgtEl>
                                        <p:attrNameLst>
                                          <p:attrName>ppt_h</p:attrName>
                                        </p:attrNameLst>
                                      </p:cBhvr>
                                      <p:tavLst>
                                        <p:tav tm="0">
                                          <p:val>
                                            <p:fltVal val="0"/>
                                          </p:val>
                                        </p:tav>
                                        <p:tav tm="100000">
                                          <p:val>
                                            <p:strVal val="#ppt_h"/>
                                          </p:val>
                                        </p:tav>
                                      </p:tavLst>
                                    </p:anim>
                                    <p:animEffect transition="in" filter="fade">
                                      <p:cBhvr>
                                        <p:cTn id="17" dur="500"/>
                                        <p:tgtEl>
                                          <p:spTgt spid="53"/>
                                        </p:tgtEl>
                                      </p:cBhvr>
                                    </p:animEffect>
                                  </p:childTnLst>
                                </p:cTn>
                              </p:par>
                              <p:par>
                                <p:cTn id="18" presetID="22" presetClass="entr" presetSubtype="1"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up)">
                                      <p:cBhvr>
                                        <p:cTn id="20" dur="500"/>
                                        <p:tgtEl>
                                          <p:spTgt spid="31"/>
                                        </p:tgtEl>
                                      </p:cBhvr>
                                    </p:animEffect>
                                  </p:childTnLst>
                                </p:cTn>
                              </p:par>
                              <p:par>
                                <p:cTn id="21" presetID="22" presetClass="entr" presetSubtype="1"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par>
                                <p:cTn id="24" presetID="22" presetClass="entr" presetSubtype="1"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up)">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22774-AF14-12F0-0C84-AD7D02C60C8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598F528-F2A3-65FD-F70F-BAD1623C8BB7}"/>
              </a:ext>
            </a:extLst>
          </p:cNvPr>
          <p:cNvSpPr/>
          <p:nvPr/>
        </p:nvSpPr>
        <p:spPr>
          <a:xfrm>
            <a:off x="3962249" y="311174"/>
            <a:ext cx="4132729" cy="707886"/>
          </a:xfrm>
          <a:prstGeom prst="rect">
            <a:avLst/>
          </a:prstGeom>
          <a:noFill/>
        </p:spPr>
        <p:txBody>
          <a:bodyPr wrap="squar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Main Features</a:t>
            </a:r>
          </a:p>
        </p:txBody>
      </p:sp>
      <p:pic>
        <p:nvPicPr>
          <p:cNvPr id="9" name="Picture 8">
            <a:extLst>
              <a:ext uri="{FF2B5EF4-FFF2-40B4-BE49-F238E27FC236}">
                <a16:creationId xmlns:a16="http://schemas.microsoft.com/office/drawing/2014/main" id="{7F958C27-0A31-C895-5EDF-76E2DB0E3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47" y="1255057"/>
            <a:ext cx="5710518" cy="5602941"/>
          </a:xfrm>
          <a:prstGeom prst="rect">
            <a:avLst/>
          </a:prstGeom>
        </p:spPr>
      </p:pic>
      <p:pic>
        <p:nvPicPr>
          <p:cNvPr id="10" name="Picture 9">
            <a:extLst>
              <a:ext uri="{FF2B5EF4-FFF2-40B4-BE49-F238E27FC236}">
                <a16:creationId xmlns:a16="http://schemas.microsoft.com/office/drawing/2014/main" id="{3457C3E9-116B-AB9A-1B19-5E2544F17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953" y="1326467"/>
            <a:ext cx="5710518" cy="5602941"/>
          </a:xfrm>
          <a:prstGeom prst="rect">
            <a:avLst/>
          </a:prstGeom>
        </p:spPr>
      </p:pic>
      <p:sp>
        <p:nvSpPr>
          <p:cNvPr id="11" name="Rectangle 10">
            <a:extLst>
              <a:ext uri="{FF2B5EF4-FFF2-40B4-BE49-F238E27FC236}">
                <a16:creationId xmlns:a16="http://schemas.microsoft.com/office/drawing/2014/main" id="{9AC90079-6A37-7C6E-1E26-2F1A12E9DA97}"/>
              </a:ext>
            </a:extLst>
          </p:cNvPr>
          <p:cNvSpPr/>
          <p:nvPr/>
        </p:nvSpPr>
        <p:spPr>
          <a:xfrm>
            <a:off x="1174377" y="1255058"/>
            <a:ext cx="4132729" cy="461665"/>
          </a:xfrm>
          <a:prstGeom prst="rect">
            <a:avLst/>
          </a:prstGeom>
          <a:noFill/>
        </p:spPr>
        <p:txBody>
          <a:bodyPr wrap="square" lIns="91440" tIns="45720" rIns="91440" bIns="45720">
            <a:spAutoFit/>
          </a:bodyPr>
          <a:lstStyle/>
          <a:p>
            <a:pPr algn="ctr"/>
            <a:r>
              <a:rPr lang="en-US" sz="2400" dirty="0">
                <a:ln w="0"/>
                <a:solidFill>
                  <a:schemeClr val="accent1"/>
                </a:solidFill>
                <a:effectLst>
                  <a:outerShdw blurRad="38100" dist="25400" dir="5400000" algn="ctr" rotWithShape="0">
                    <a:srgbClr val="6E747A">
                      <a:alpha val="43000"/>
                    </a:srgbClr>
                  </a:outerShdw>
                </a:effectLst>
              </a:rPr>
              <a:t>For customers</a:t>
            </a:r>
          </a:p>
        </p:txBody>
      </p:sp>
      <p:sp>
        <p:nvSpPr>
          <p:cNvPr id="12" name="Rectangle 11">
            <a:extLst>
              <a:ext uri="{FF2B5EF4-FFF2-40B4-BE49-F238E27FC236}">
                <a16:creationId xmlns:a16="http://schemas.microsoft.com/office/drawing/2014/main" id="{BDE737F1-5B48-3BDB-A004-2BFFCC4783F8}"/>
              </a:ext>
            </a:extLst>
          </p:cNvPr>
          <p:cNvSpPr/>
          <p:nvPr/>
        </p:nvSpPr>
        <p:spPr>
          <a:xfrm>
            <a:off x="6732493" y="1326467"/>
            <a:ext cx="4132729" cy="461665"/>
          </a:xfrm>
          <a:prstGeom prst="rect">
            <a:avLst/>
          </a:prstGeom>
          <a:noFill/>
        </p:spPr>
        <p:txBody>
          <a:bodyPr wrap="square" lIns="91440" tIns="45720" rIns="91440" bIns="45720">
            <a:spAutoFit/>
          </a:bodyPr>
          <a:lstStyle/>
          <a:p>
            <a:pPr algn="ctr"/>
            <a:r>
              <a:rPr lang="en-US" sz="2400" dirty="0">
                <a:ln w="0"/>
                <a:solidFill>
                  <a:schemeClr val="accent1"/>
                </a:solidFill>
                <a:effectLst>
                  <a:outerShdw blurRad="38100" dist="25400" dir="5400000" algn="ctr" rotWithShape="0">
                    <a:srgbClr val="6E747A">
                      <a:alpha val="43000"/>
                    </a:srgbClr>
                  </a:outerShdw>
                </a:effectLst>
              </a:rPr>
              <a:t>For company suppliers</a:t>
            </a:r>
          </a:p>
        </p:txBody>
      </p:sp>
      <p:sp>
        <p:nvSpPr>
          <p:cNvPr id="14" name="Rectangle 13">
            <a:extLst>
              <a:ext uri="{FF2B5EF4-FFF2-40B4-BE49-F238E27FC236}">
                <a16:creationId xmlns:a16="http://schemas.microsoft.com/office/drawing/2014/main" id="{53CB4B82-3B85-B63D-8ACA-5B519E15A631}"/>
              </a:ext>
            </a:extLst>
          </p:cNvPr>
          <p:cNvSpPr/>
          <p:nvPr/>
        </p:nvSpPr>
        <p:spPr>
          <a:xfrm>
            <a:off x="2452970" y="2475868"/>
            <a:ext cx="1209112" cy="338554"/>
          </a:xfrm>
          <a:prstGeom prst="rect">
            <a:avLst/>
          </a:prstGeom>
          <a:noFill/>
        </p:spPr>
        <p:txBody>
          <a:bodyPr wrap="squar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chatting</a:t>
            </a:r>
          </a:p>
        </p:txBody>
      </p:sp>
      <p:sp>
        <p:nvSpPr>
          <p:cNvPr id="15" name="Speech Bubble: Rectangle with Corners Rounded 14">
            <a:extLst>
              <a:ext uri="{FF2B5EF4-FFF2-40B4-BE49-F238E27FC236}">
                <a16:creationId xmlns:a16="http://schemas.microsoft.com/office/drawing/2014/main" id="{828DDB84-2882-48CB-068C-36ADA25E27C4}"/>
              </a:ext>
            </a:extLst>
          </p:cNvPr>
          <p:cNvSpPr/>
          <p:nvPr/>
        </p:nvSpPr>
        <p:spPr>
          <a:xfrm>
            <a:off x="2532530" y="2353201"/>
            <a:ext cx="1129553" cy="583888"/>
          </a:xfrm>
          <a:prstGeom prst="wedgeRound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51E7DEB2-F36C-D1F7-187F-CFD653CF4071}"/>
              </a:ext>
            </a:extLst>
          </p:cNvPr>
          <p:cNvSpPr/>
          <p:nvPr/>
        </p:nvSpPr>
        <p:spPr>
          <a:xfrm>
            <a:off x="1402977" y="3158956"/>
            <a:ext cx="1129553" cy="583888"/>
          </a:xfrm>
          <a:prstGeom prst="wedgeRound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E6DA8D-EB4B-CDCF-2DAB-D28567759B81}"/>
              </a:ext>
            </a:extLst>
          </p:cNvPr>
          <p:cNvSpPr/>
          <p:nvPr/>
        </p:nvSpPr>
        <p:spPr>
          <a:xfrm>
            <a:off x="1423150" y="3213749"/>
            <a:ext cx="1129552" cy="523220"/>
          </a:xfrm>
          <a:prstGeom prst="rect">
            <a:avLst/>
          </a:prstGeom>
          <a:noFill/>
        </p:spPr>
        <p:txBody>
          <a:bodyPr wrap="square" lIns="91440" tIns="45720" rIns="91440" bIns="45720">
            <a:spAutoFit/>
          </a:bodyPr>
          <a:lstStyle/>
          <a:p>
            <a:pPr algn="ctr"/>
            <a:r>
              <a:rPr lang="en-US" sz="1400" dirty="0">
                <a:ln w="0"/>
                <a:solidFill>
                  <a:schemeClr val="accent1"/>
                </a:solidFill>
                <a:effectLst>
                  <a:outerShdw blurRad="38100" dist="25400" dir="5400000" algn="ctr" rotWithShape="0">
                    <a:srgbClr val="6E747A">
                      <a:alpha val="43000"/>
                    </a:srgbClr>
                  </a:outerShdw>
                </a:effectLst>
              </a:rPr>
              <a:t>Shopping</a:t>
            </a:r>
          </a:p>
          <a:p>
            <a:pPr algn="ctr"/>
            <a:r>
              <a:rPr lang="en-US" sz="1400" dirty="0">
                <a:ln w="0"/>
                <a:solidFill>
                  <a:schemeClr val="accent1"/>
                </a:solidFill>
                <a:effectLst>
                  <a:outerShdw blurRad="38100" dist="25400" dir="5400000" algn="ctr" rotWithShape="0">
                    <a:srgbClr val="6E747A">
                      <a:alpha val="43000"/>
                    </a:srgbClr>
                  </a:outerShdw>
                </a:effectLst>
              </a:rPr>
              <a:t>cart</a:t>
            </a:r>
          </a:p>
        </p:txBody>
      </p:sp>
      <p:sp>
        <p:nvSpPr>
          <p:cNvPr id="18" name="Speech Bubble: Rectangle with Corners Rounded 17">
            <a:extLst>
              <a:ext uri="{FF2B5EF4-FFF2-40B4-BE49-F238E27FC236}">
                <a16:creationId xmlns:a16="http://schemas.microsoft.com/office/drawing/2014/main" id="{3C95AE4E-19D1-AB4F-5FA9-7E1A1F3C60E3}"/>
              </a:ext>
            </a:extLst>
          </p:cNvPr>
          <p:cNvSpPr/>
          <p:nvPr/>
        </p:nvSpPr>
        <p:spPr>
          <a:xfrm>
            <a:off x="2868714" y="3703472"/>
            <a:ext cx="1129553" cy="583888"/>
          </a:xfrm>
          <a:prstGeom prst="wedgeRound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FACC3A-4180-01EE-7EAD-C7F24751F937}"/>
              </a:ext>
            </a:extLst>
          </p:cNvPr>
          <p:cNvSpPr/>
          <p:nvPr/>
        </p:nvSpPr>
        <p:spPr>
          <a:xfrm>
            <a:off x="2864230" y="3722448"/>
            <a:ext cx="1129552" cy="523220"/>
          </a:xfrm>
          <a:prstGeom prst="rect">
            <a:avLst/>
          </a:prstGeom>
          <a:noFill/>
        </p:spPr>
        <p:txBody>
          <a:bodyPr wrap="square" lIns="91440" tIns="45720" rIns="91440" bIns="45720">
            <a:spAutoFit/>
          </a:bodyPr>
          <a:lstStyle/>
          <a:p>
            <a:pPr algn="ctr"/>
            <a:r>
              <a:rPr lang="en-US" sz="1400" dirty="0">
                <a:ln w="0"/>
                <a:solidFill>
                  <a:schemeClr val="accent1"/>
                </a:solidFill>
                <a:effectLst>
                  <a:outerShdw blurRad="38100" dist="25400" dir="5400000" algn="ctr" rotWithShape="0">
                    <a:srgbClr val="6E747A">
                      <a:alpha val="43000"/>
                    </a:srgbClr>
                  </a:outerShdw>
                </a:effectLst>
              </a:rPr>
              <a:t>Online payment</a:t>
            </a:r>
          </a:p>
        </p:txBody>
      </p:sp>
      <p:sp>
        <p:nvSpPr>
          <p:cNvPr id="20" name="Speech Bubble: Rectangle with Corners Rounded 19">
            <a:extLst>
              <a:ext uri="{FF2B5EF4-FFF2-40B4-BE49-F238E27FC236}">
                <a16:creationId xmlns:a16="http://schemas.microsoft.com/office/drawing/2014/main" id="{94C0476B-FF01-DB2A-2E2F-93BE0BDB3CD2}"/>
              </a:ext>
            </a:extLst>
          </p:cNvPr>
          <p:cNvSpPr/>
          <p:nvPr/>
        </p:nvSpPr>
        <p:spPr>
          <a:xfrm>
            <a:off x="1402976" y="4202722"/>
            <a:ext cx="1129553" cy="583888"/>
          </a:xfrm>
          <a:prstGeom prst="wedgeRound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peech Bubble: Rectangle with Corners Rounded 20">
            <a:extLst>
              <a:ext uri="{FF2B5EF4-FFF2-40B4-BE49-F238E27FC236}">
                <a16:creationId xmlns:a16="http://schemas.microsoft.com/office/drawing/2014/main" id="{FF09BDB8-94E5-6308-A258-C5C65429DF0E}"/>
              </a:ext>
            </a:extLst>
          </p:cNvPr>
          <p:cNvSpPr/>
          <p:nvPr/>
        </p:nvSpPr>
        <p:spPr>
          <a:xfrm>
            <a:off x="2368922" y="5131142"/>
            <a:ext cx="1284204" cy="583888"/>
          </a:xfrm>
          <a:prstGeom prst="wedgeRound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0C20DCF-FA8F-FD9A-DD6B-ED3D510E47DE}"/>
              </a:ext>
            </a:extLst>
          </p:cNvPr>
          <p:cNvSpPr/>
          <p:nvPr/>
        </p:nvSpPr>
        <p:spPr>
          <a:xfrm>
            <a:off x="1407461" y="4196847"/>
            <a:ext cx="1224248" cy="523220"/>
          </a:xfrm>
          <a:prstGeom prst="rect">
            <a:avLst/>
          </a:prstGeom>
          <a:noFill/>
        </p:spPr>
        <p:txBody>
          <a:bodyPr wrap="square" lIns="91440" tIns="45720" rIns="91440" bIns="45720">
            <a:spAutoFit/>
          </a:bodyPr>
          <a:lstStyle/>
          <a:p>
            <a:pPr algn="ctr"/>
            <a:r>
              <a:rPr lang="en-US" sz="1400" dirty="0">
                <a:ln w="0"/>
                <a:solidFill>
                  <a:schemeClr val="accent1"/>
                </a:solidFill>
                <a:effectLst>
                  <a:outerShdw blurRad="38100" dist="25400" dir="5400000" algn="ctr" rotWithShape="0">
                    <a:srgbClr val="6E747A">
                      <a:alpha val="43000"/>
                    </a:srgbClr>
                  </a:outerShdw>
                </a:effectLst>
              </a:rPr>
              <a:t>Cancel the order</a:t>
            </a:r>
          </a:p>
        </p:txBody>
      </p:sp>
      <p:sp>
        <p:nvSpPr>
          <p:cNvPr id="24" name="Rectangle 23">
            <a:extLst>
              <a:ext uri="{FF2B5EF4-FFF2-40B4-BE49-F238E27FC236}">
                <a16:creationId xmlns:a16="http://schemas.microsoft.com/office/drawing/2014/main" id="{EC441A07-92AA-CDF1-FC2B-3919DBE63D68}"/>
              </a:ext>
            </a:extLst>
          </p:cNvPr>
          <p:cNvSpPr/>
          <p:nvPr/>
        </p:nvSpPr>
        <p:spPr>
          <a:xfrm>
            <a:off x="2368922" y="5137017"/>
            <a:ext cx="1284203" cy="523220"/>
          </a:xfrm>
          <a:prstGeom prst="rect">
            <a:avLst/>
          </a:prstGeom>
          <a:noFill/>
        </p:spPr>
        <p:txBody>
          <a:bodyPr wrap="square" lIns="91440" tIns="45720" rIns="91440" bIns="45720">
            <a:spAutoFit/>
          </a:bodyPr>
          <a:lstStyle/>
          <a:p>
            <a:pPr algn="ctr"/>
            <a:r>
              <a:rPr lang="en-US" sz="1400" dirty="0">
                <a:ln w="0"/>
                <a:solidFill>
                  <a:schemeClr val="accent1"/>
                </a:solidFill>
                <a:effectLst>
                  <a:outerShdw blurRad="38100" dist="25400" dir="5400000" algn="ctr" rotWithShape="0">
                    <a:srgbClr val="6E747A">
                      <a:alpha val="43000"/>
                    </a:srgbClr>
                  </a:outerShdw>
                </a:effectLst>
              </a:rPr>
              <a:t>Device evaluation</a:t>
            </a:r>
          </a:p>
        </p:txBody>
      </p:sp>
      <p:sp>
        <p:nvSpPr>
          <p:cNvPr id="25" name="Speech Bubble: Rectangle with Corners Rounded 24">
            <a:extLst>
              <a:ext uri="{FF2B5EF4-FFF2-40B4-BE49-F238E27FC236}">
                <a16:creationId xmlns:a16="http://schemas.microsoft.com/office/drawing/2014/main" id="{25A54E30-EE37-B101-2CD7-105502FE6E53}"/>
              </a:ext>
            </a:extLst>
          </p:cNvPr>
          <p:cNvSpPr/>
          <p:nvPr/>
        </p:nvSpPr>
        <p:spPr>
          <a:xfrm>
            <a:off x="8566900" y="2522478"/>
            <a:ext cx="1129553" cy="583888"/>
          </a:xfrm>
          <a:prstGeom prst="wedgeRound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Rectangle with Corners Rounded 25">
            <a:extLst>
              <a:ext uri="{FF2B5EF4-FFF2-40B4-BE49-F238E27FC236}">
                <a16:creationId xmlns:a16="http://schemas.microsoft.com/office/drawing/2014/main" id="{6499DFDA-6028-7562-7E9C-2EA995443B0C}"/>
              </a:ext>
            </a:extLst>
          </p:cNvPr>
          <p:cNvSpPr/>
          <p:nvPr/>
        </p:nvSpPr>
        <p:spPr>
          <a:xfrm>
            <a:off x="8002124" y="5145505"/>
            <a:ext cx="1129553" cy="583888"/>
          </a:xfrm>
          <a:prstGeom prst="wedgeRound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peech Bubble: Rectangle with Corners Rounded 26">
            <a:extLst>
              <a:ext uri="{FF2B5EF4-FFF2-40B4-BE49-F238E27FC236}">
                <a16:creationId xmlns:a16="http://schemas.microsoft.com/office/drawing/2014/main" id="{45A09117-5AB3-8993-07C1-7A1730751B9A}"/>
              </a:ext>
            </a:extLst>
          </p:cNvPr>
          <p:cNvSpPr/>
          <p:nvPr/>
        </p:nvSpPr>
        <p:spPr>
          <a:xfrm>
            <a:off x="9392784" y="3482938"/>
            <a:ext cx="1129553" cy="583888"/>
          </a:xfrm>
          <a:prstGeom prst="wedgeRound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peech Bubble: Rectangle with Corners Rounded 27">
            <a:extLst>
              <a:ext uri="{FF2B5EF4-FFF2-40B4-BE49-F238E27FC236}">
                <a16:creationId xmlns:a16="http://schemas.microsoft.com/office/drawing/2014/main" id="{9EB36A6B-47C5-304F-2786-55BEF1DA721A}"/>
              </a:ext>
            </a:extLst>
          </p:cNvPr>
          <p:cNvSpPr/>
          <p:nvPr/>
        </p:nvSpPr>
        <p:spPr>
          <a:xfrm>
            <a:off x="9286328" y="4622285"/>
            <a:ext cx="1280827" cy="583888"/>
          </a:xfrm>
          <a:prstGeom prst="wedgeRound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DC2C76-F559-5049-D723-2168250BD7D2}"/>
              </a:ext>
            </a:extLst>
          </p:cNvPr>
          <p:cNvSpPr/>
          <p:nvPr/>
        </p:nvSpPr>
        <p:spPr>
          <a:xfrm>
            <a:off x="8529918" y="2555002"/>
            <a:ext cx="1129552" cy="523220"/>
          </a:xfrm>
          <a:prstGeom prst="rect">
            <a:avLst/>
          </a:prstGeom>
          <a:noFill/>
        </p:spPr>
        <p:txBody>
          <a:bodyPr wrap="square" lIns="91440" tIns="45720" rIns="91440" bIns="45720">
            <a:spAutoFit/>
          </a:bodyPr>
          <a:lstStyle/>
          <a:p>
            <a:pPr algn="ctr"/>
            <a:r>
              <a:rPr lang="en-US" sz="1400" dirty="0">
                <a:ln w="0"/>
                <a:solidFill>
                  <a:schemeClr val="accent1"/>
                </a:solidFill>
                <a:effectLst>
                  <a:outerShdw blurRad="38100" dist="25400" dir="5400000" algn="ctr" rotWithShape="0">
                    <a:srgbClr val="6E747A">
                      <a:alpha val="43000"/>
                    </a:srgbClr>
                  </a:outerShdw>
                </a:effectLst>
              </a:rPr>
              <a:t>Update devices</a:t>
            </a:r>
          </a:p>
        </p:txBody>
      </p:sp>
      <p:sp>
        <p:nvSpPr>
          <p:cNvPr id="31" name="Rectangle 30">
            <a:extLst>
              <a:ext uri="{FF2B5EF4-FFF2-40B4-BE49-F238E27FC236}">
                <a16:creationId xmlns:a16="http://schemas.microsoft.com/office/drawing/2014/main" id="{37680B97-6A97-5C73-7495-DB10FA5F8162}"/>
              </a:ext>
            </a:extLst>
          </p:cNvPr>
          <p:cNvSpPr/>
          <p:nvPr/>
        </p:nvSpPr>
        <p:spPr>
          <a:xfrm>
            <a:off x="8156775" y="5169666"/>
            <a:ext cx="867329" cy="523220"/>
          </a:xfrm>
          <a:prstGeom prst="rect">
            <a:avLst/>
          </a:prstGeom>
          <a:noFill/>
        </p:spPr>
        <p:txBody>
          <a:bodyPr wrap="square" lIns="91440" tIns="45720" rIns="91440" bIns="45720">
            <a:spAutoFit/>
          </a:bodyPr>
          <a:lstStyle/>
          <a:p>
            <a:pPr algn="ctr"/>
            <a:r>
              <a:rPr lang="en-US" sz="1400" dirty="0">
                <a:ln w="0"/>
                <a:solidFill>
                  <a:schemeClr val="accent1"/>
                </a:solidFill>
                <a:effectLst>
                  <a:outerShdw blurRad="38100" dist="25400" dir="5400000" algn="ctr" rotWithShape="0">
                    <a:srgbClr val="6E747A">
                      <a:alpha val="43000"/>
                    </a:srgbClr>
                  </a:outerShdw>
                </a:effectLst>
              </a:rPr>
              <a:t>View orders</a:t>
            </a:r>
          </a:p>
        </p:txBody>
      </p:sp>
      <p:sp>
        <p:nvSpPr>
          <p:cNvPr id="35" name="Rectangle 34">
            <a:extLst>
              <a:ext uri="{FF2B5EF4-FFF2-40B4-BE49-F238E27FC236}">
                <a16:creationId xmlns:a16="http://schemas.microsoft.com/office/drawing/2014/main" id="{4789BA31-5016-D3BF-439F-9AFE6E4217BB}"/>
              </a:ext>
            </a:extLst>
          </p:cNvPr>
          <p:cNvSpPr/>
          <p:nvPr/>
        </p:nvSpPr>
        <p:spPr>
          <a:xfrm>
            <a:off x="9024104" y="4622285"/>
            <a:ext cx="1775572" cy="523220"/>
          </a:xfrm>
          <a:prstGeom prst="rect">
            <a:avLst/>
          </a:prstGeom>
          <a:noFill/>
        </p:spPr>
        <p:txBody>
          <a:bodyPr wrap="square" lIns="91440" tIns="45720" rIns="91440" bIns="45720">
            <a:spAutoFit/>
          </a:bodyPr>
          <a:lstStyle/>
          <a:p>
            <a:pPr algn="ctr"/>
            <a:r>
              <a:rPr lang="en-US" sz="1400" dirty="0">
                <a:ln w="0"/>
                <a:solidFill>
                  <a:schemeClr val="accent1"/>
                </a:solidFill>
                <a:effectLst>
                  <a:outerShdw blurRad="38100" dist="25400" dir="5400000" algn="ctr" rotWithShape="0">
                    <a:srgbClr val="6E747A">
                      <a:alpha val="43000"/>
                    </a:srgbClr>
                  </a:outerShdw>
                </a:effectLst>
              </a:rPr>
              <a:t>Receive notification</a:t>
            </a:r>
          </a:p>
        </p:txBody>
      </p:sp>
      <p:sp>
        <p:nvSpPr>
          <p:cNvPr id="36" name="Rectangle 35">
            <a:extLst>
              <a:ext uri="{FF2B5EF4-FFF2-40B4-BE49-F238E27FC236}">
                <a16:creationId xmlns:a16="http://schemas.microsoft.com/office/drawing/2014/main" id="{5A3804A1-4ED9-352E-AC8F-42F076D2E3B7}"/>
              </a:ext>
            </a:extLst>
          </p:cNvPr>
          <p:cNvSpPr/>
          <p:nvPr/>
        </p:nvSpPr>
        <p:spPr>
          <a:xfrm>
            <a:off x="9502596" y="3482938"/>
            <a:ext cx="974914" cy="523220"/>
          </a:xfrm>
          <a:prstGeom prst="rect">
            <a:avLst/>
          </a:prstGeom>
          <a:noFill/>
        </p:spPr>
        <p:txBody>
          <a:bodyPr wrap="square" lIns="91440" tIns="45720" rIns="91440" bIns="45720">
            <a:spAutoFit/>
          </a:bodyPr>
          <a:lstStyle/>
          <a:p>
            <a:pPr algn="ctr"/>
            <a:r>
              <a:rPr lang="en-US" sz="1400" dirty="0">
                <a:ln w="0"/>
                <a:solidFill>
                  <a:schemeClr val="accent1"/>
                </a:solidFill>
                <a:effectLst>
                  <a:outerShdw blurRad="38100" dist="25400" dir="5400000" algn="ctr" rotWithShape="0">
                    <a:srgbClr val="6E747A">
                      <a:alpha val="43000"/>
                    </a:srgbClr>
                  </a:outerShdw>
                </a:effectLst>
              </a:rPr>
              <a:t>Discount space</a:t>
            </a:r>
          </a:p>
        </p:txBody>
      </p:sp>
      <p:sp>
        <p:nvSpPr>
          <p:cNvPr id="47" name="Oval 46">
            <a:extLst>
              <a:ext uri="{FF2B5EF4-FFF2-40B4-BE49-F238E27FC236}">
                <a16:creationId xmlns:a16="http://schemas.microsoft.com/office/drawing/2014/main" id="{199DF160-404F-546B-C571-AC3337CC23AB}"/>
              </a:ext>
            </a:extLst>
          </p:cNvPr>
          <p:cNvSpPr/>
          <p:nvPr/>
        </p:nvSpPr>
        <p:spPr>
          <a:xfrm>
            <a:off x="4250954" y="2280517"/>
            <a:ext cx="3499595" cy="3343836"/>
          </a:xfrm>
          <a:prstGeom prst="ellipse">
            <a:avLst/>
          </a:prstGeom>
          <a:solidFill>
            <a:schemeClr val="bg1"/>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B896791-F31D-7019-D3CC-A7F448D29D8F}"/>
              </a:ext>
            </a:extLst>
          </p:cNvPr>
          <p:cNvSpPr/>
          <p:nvPr/>
        </p:nvSpPr>
        <p:spPr>
          <a:xfrm>
            <a:off x="4961413" y="2924333"/>
            <a:ext cx="1886499" cy="307777"/>
          </a:xfrm>
          <a:prstGeom prst="rect">
            <a:avLst/>
          </a:prstGeom>
          <a:noFill/>
        </p:spPr>
        <p:txBody>
          <a:bodyPr wrap="square" lIns="91440" tIns="45720" rIns="91440" bIns="45720">
            <a:spAutoFit/>
          </a:bodyPr>
          <a:lstStyle/>
          <a:p>
            <a:pPr marL="285750" indent="-285750" algn="ctr">
              <a:buFont typeface="Arial" panose="020B0604020202020204" pitchFamily="34" charset="0"/>
              <a:buChar char="•"/>
            </a:pPr>
            <a:r>
              <a:rPr lang="en-US" sz="1400" dirty="0">
                <a:ln w="0"/>
                <a:solidFill>
                  <a:schemeClr val="accent1"/>
                </a:solidFill>
                <a:effectLst>
                  <a:outerShdw blurRad="38100" dist="25400" dir="5400000" algn="ctr" rotWithShape="0">
                    <a:srgbClr val="6E747A">
                      <a:alpha val="43000"/>
                    </a:srgbClr>
                  </a:outerShdw>
                </a:effectLst>
              </a:rPr>
              <a:t>Login /log out</a:t>
            </a:r>
          </a:p>
        </p:txBody>
      </p:sp>
      <p:sp>
        <p:nvSpPr>
          <p:cNvPr id="49" name="Rectangle 48">
            <a:extLst>
              <a:ext uri="{FF2B5EF4-FFF2-40B4-BE49-F238E27FC236}">
                <a16:creationId xmlns:a16="http://schemas.microsoft.com/office/drawing/2014/main" id="{961AA08D-CB6C-EB93-CAB9-CA77DB18109E}"/>
              </a:ext>
            </a:extLst>
          </p:cNvPr>
          <p:cNvSpPr/>
          <p:nvPr/>
        </p:nvSpPr>
        <p:spPr>
          <a:xfrm>
            <a:off x="4871777" y="3273947"/>
            <a:ext cx="1886499" cy="307777"/>
          </a:xfrm>
          <a:prstGeom prst="rect">
            <a:avLst/>
          </a:prstGeom>
          <a:noFill/>
        </p:spPr>
        <p:txBody>
          <a:bodyPr wrap="square" lIns="91440" tIns="45720" rIns="91440" bIns="45720">
            <a:spAutoFit/>
          </a:bodyPr>
          <a:lstStyle/>
          <a:p>
            <a:pPr marL="285750" indent="-285750" algn="ctr">
              <a:buFont typeface="Arial" panose="020B0604020202020204" pitchFamily="34" charset="0"/>
              <a:buChar char="•"/>
            </a:pPr>
            <a:r>
              <a:rPr lang="en-US" sz="1400" dirty="0">
                <a:ln w="0"/>
                <a:solidFill>
                  <a:schemeClr val="accent1"/>
                </a:solidFill>
                <a:effectLst>
                  <a:outerShdw blurRad="38100" dist="25400" dir="5400000" algn="ctr" rotWithShape="0">
                    <a:srgbClr val="6E747A">
                      <a:alpha val="43000"/>
                    </a:srgbClr>
                  </a:outerShdw>
                </a:effectLst>
              </a:rPr>
              <a:t>Registration</a:t>
            </a:r>
          </a:p>
        </p:txBody>
      </p:sp>
      <p:sp>
        <p:nvSpPr>
          <p:cNvPr id="50" name="Rectangle 49">
            <a:extLst>
              <a:ext uri="{FF2B5EF4-FFF2-40B4-BE49-F238E27FC236}">
                <a16:creationId xmlns:a16="http://schemas.microsoft.com/office/drawing/2014/main" id="{BB5A12BC-B947-9027-C9F9-C6417A905A59}"/>
              </a:ext>
            </a:extLst>
          </p:cNvPr>
          <p:cNvSpPr/>
          <p:nvPr/>
        </p:nvSpPr>
        <p:spPr>
          <a:xfrm>
            <a:off x="4973180" y="3625891"/>
            <a:ext cx="1886499" cy="523220"/>
          </a:xfrm>
          <a:prstGeom prst="rect">
            <a:avLst/>
          </a:prstGeom>
          <a:noFill/>
        </p:spPr>
        <p:txBody>
          <a:bodyPr wrap="square" lIns="91440" tIns="45720" rIns="91440" bIns="45720">
            <a:spAutoFit/>
          </a:bodyPr>
          <a:lstStyle/>
          <a:p>
            <a:pPr marL="285750" indent="-285750" algn="ctr">
              <a:buFont typeface="Arial" panose="020B0604020202020204" pitchFamily="34" charset="0"/>
              <a:buChar char="•"/>
            </a:pPr>
            <a:r>
              <a:rPr lang="en-US" sz="1400" dirty="0">
                <a:ln w="0"/>
                <a:solidFill>
                  <a:schemeClr val="accent1"/>
                </a:solidFill>
                <a:effectLst>
                  <a:outerShdw blurRad="38100" dist="25400" dir="5400000" algn="ctr" rotWithShape="0">
                    <a:srgbClr val="6E747A">
                      <a:alpha val="43000"/>
                    </a:srgbClr>
                  </a:outerShdw>
                </a:effectLst>
              </a:rPr>
              <a:t>Contact and about us</a:t>
            </a:r>
          </a:p>
        </p:txBody>
      </p:sp>
      <p:sp>
        <p:nvSpPr>
          <p:cNvPr id="51" name="Rectangle 50">
            <a:extLst>
              <a:ext uri="{FF2B5EF4-FFF2-40B4-BE49-F238E27FC236}">
                <a16:creationId xmlns:a16="http://schemas.microsoft.com/office/drawing/2014/main" id="{CA6166C8-AB87-2300-AC70-5A186A01F17F}"/>
              </a:ext>
            </a:extLst>
          </p:cNvPr>
          <p:cNvSpPr/>
          <p:nvPr/>
        </p:nvSpPr>
        <p:spPr>
          <a:xfrm>
            <a:off x="4951322" y="4101328"/>
            <a:ext cx="1886499" cy="307777"/>
          </a:xfrm>
          <a:prstGeom prst="rect">
            <a:avLst/>
          </a:prstGeom>
          <a:noFill/>
        </p:spPr>
        <p:txBody>
          <a:bodyPr wrap="square" lIns="91440" tIns="45720" rIns="91440" bIns="45720">
            <a:spAutoFit/>
          </a:bodyPr>
          <a:lstStyle/>
          <a:p>
            <a:pPr marL="285750" indent="-285750" algn="ctr">
              <a:buFont typeface="Arial" panose="020B0604020202020204" pitchFamily="34" charset="0"/>
              <a:buChar char="•"/>
            </a:pPr>
            <a:r>
              <a:rPr lang="en-US" sz="1400" dirty="0">
                <a:ln w="0"/>
                <a:solidFill>
                  <a:schemeClr val="accent1"/>
                </a:solidFill>
                <a:effectLst>
                  <a:outerShdw blurRad="38100" dist="25400" dir="5400000" algn="ctr" rotWithShape="0">
                    <a:srgbClr val="6E747A">
                      <a:alpha val="43000"/>
                    </a:srgbClr>
                  </a:outerShdw>
                </a:effectLst>
              </a:rPr>
              <a:t>Filter search</a:t>
            </a:r>
          </a:p>
        </p:txBody>
      </p:sp>
      <p:sp>
        <p:nvSpPr>
          <p:cNvPr id="52" name="Rectangle 51">
            <a:extLst>
              <a:ext uri="{FF2B5EF4-FFF2-40B4-BE49-F238E27FC236}">
                <a16:creationId xmlns:a16="http://schemas.microsoft.com/office/drawing/2014/main" id="{700E076E-A99D-3E14-9FEE-4636F89B63BE}"/>
              </a:ext>
            </a:extLst>
          </p:cNvPr>
          <p:cNvSpPr/>
          <p:nvPr/>
        </p:nvSpPr>
        <p:spPr>
          <a:xfrm>
            <a:off x="5009315" y="4477810"/>
            <a:ext cx="1886499" cy="738664"/>
          </a:xfrm>
          <a:prstGeom prst="rect">
            <a:avLst/>
          </a:prstGeom>
          <a:noFill/>
        </p:spPr>
        <p:txBody>
          <a:bodyPr wrap="square" lIns="91440" tIns="45720" rIns="91440" bIns="45720">
            <a:spAutoFit/>
          </a:bodyPr>
          <a:lstStyle/>
          <a:p>
            <a:pPr marL="285750" indent="-285750" algn="ctr">
              <a:buFont typeface="Arial" panose="020B0604020202020204" pitchFamily="34" charset="0"/>
              <a:buChar char="•"/>
            </a:pPr>
            <a:r>
              <a:rPr lang="en-US" sz="1400" dirty="0">
                <a:ln w="0"/>
                <a:solidFill>
                  <a:schemeClr val="accent1"/>
                </a:solidFill>
                <a:effectLst>
                  <a:outerShdw blurRad="38100" dist="25400" dir="5400000" algn="ctr" rotWithShape="0">
                    <a:srgbClr val="6E747A">
                      <a:alpha val="43000"/>
                    </a:srgbClr>
                  </a:outerShdw>
                </a:effectLst>
              </a:rPr>
              <a:t>Display devices and their classification</a:t>
            </a:r>
          </a:p>
        </p:txBody>
      </p:sp>
      <p:sp>
        <p:nvSpPr>
          <p:cNvPr id="53" name="Rectangle 52">
            <a:extLst>
              <a:ext uri="{FF2B5EF4-FFF2-40B4-BE49-F238E27FC236}">
                <a16:creationId xmlns:a16="http://schemas.microsoft.com/office/drawing/2014/main" id="{F71FCEAE-90E3-585B-F0AD-F8FFE239DC53}"/>
              </a:ext>
            </a:extLst>
          </p:cNvPr>
          <p:cNvSpPr/>
          <p:nvPr/>
        </p:nvSpPr>
        <p:spPr>
          <a:xfrm>
            <a:off x="4874289" y="2637471"/>
            <a:ext cx="1886499" cy="307777"/>
          </a:xfrm>
          <a:prstGeom prst="rect">
            <a:avLst/>
          </a:prstGeom>
          <a:noFill/>
        </p:spPr>
        <p:txBody>
          <a:bodyPr wrap="square" lIns="91440" tIns="45720" rIns="91440" bIns="45720">
            <a:spAutoFit/>
          </a:bodyPr>
          <a:lstStyle/>
          <a:p>
            <a:pPr marL="285750" indent="-285750" algn="ctr">
              <a:buFont typeface="Arial" panose="020B0604020202020204" pitchFamily="34" charset="0"/>
              <a:buChar char="•"/>
            </a:pPr>
            <a:r>
              <a:rPr lang="en-US" sz="1400" dirty="0">
                <a:ln w="0"/>
                <a:solidFill>
                  <a:schemeClr val="accent1"/>
                </a:solidFill>
                <a:effectLst>
                  <a:outerShdw blurRad="38100" dist="25400" dir="5400000" algn="ctr" rotWithShape="0">
                    <a:srgbClr val="6E747A">
                      <a:alpha val="43000"/>
                    </a:srgbClr>
                  </a:outerShdw>
                </a:effectLst>
              </a:rPr>
              <a:t>Home page</a:t>
            </a:r>
          </a:p>
        </p:txBody>
      </p:sp>
    </p:spTree>
    <p:extLst>
      <p:ext uri="{BB962C8B-B14F-4D97-AF65-F5344CB8AC3E}">
        <p14:creationId xmlns:p14="http://schemas.microsoft.com/office/powerpoint/2010/main" val="412281561"/>
      </p:ext>
    </p:ext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8E7BE7B5-F5D9-4D2D-BFBC-5412DB5969C9}"/>
              </a:ext>
            </a:extLst>
          </p:cNvPr>
          <p:cNvPicPr>
            <a:picLocks noChangeAspect="1"/>
          </p:cNvPicPr>
          <p:nvPr/>
        </p:nvPicPr>
        <p:blipFill>
          <a:blip r:embed="rId3">
            <a:extLst>
              <a:ext uri="{28A0092B-C50C-407E-A947-70E740481C1C}">
                <a14:useLocalDpi xmlns:a14="http://schemas.microsoft.com/office/drawing/2010/main" val="0"/>
              </a:ext>
            </a:extLst>
          </a:blip>
          <a:srcRect l="-1" r="-53" b="52564"/>
          <a:stretch>
            <a:fillRect/>
          </a:stretch>
        </p:blipFill>
        <p:spPr>
          <a:xfrm>
            <a:off x="0" y="-536130"/>
            <a:ext cx="12192000" cy="7710860"/>
          </a:xfrm>
          <a:prstGeom prst="rect">
            <a:avLst/>
          </a:prstGeom>
        </p:spPr>
      </p:pic>
      <p:grpSp>
        <p:nvGrpSpPr>
          <p:cNvPr id="6" name="组合 5">
            <a:extLst>
              <a:ext uri="{FF2B5EF4-FFF2-40B4-BE49-F238E27FC236}">
                <a16:creationId xmlns:a16="http://schemas.microsoft.com/office/drawing/2014/main" id="{61D8DBA2-1BA4-486C-8393-EAE33BF0AD7E}"/>
              </a:ext>
            </a:extLst>
          </p:cNvPr>
          <p:cNvGrpSpPr/>
          <p:nvPr/>
        </p:nvGrpSpPr>
        <p:grpSpPr>
          <a:xfrm>
            <a:off x="187234" y="1133388"/>
            <a:ext cx="11817531" cy="5562309"/>
            <a:chOff x="428390" y="943579"/>
            <a:chExt cx="11335220" cy="4972495"/>
          </a:xfrm>
        </p:grpSpPr>
        <p:sp>
          <p:nvSpPr>
            <p:cNvPr id="4" name="矩形 3">
              <a:extLst>
                <a:ext uri="{FF2B5EF4-FFF2-40B4-BE49-F238E27FC236}">
                  <a16:creationId xmlns:a16="http://schemas.microsoft.com/office/drawing/2014/main" id="{699D9127-1ED5-4C68-BC5B-1D98F6B7A880}"/>
                </a:ext>
              </a:extLst>
            </p:cNvPr>
            <p:cNvSpPr/>
            <p:nvPr/>
          </p:nvSpPr>
          <p:spPr>
            <a:xfrm rot="21390914">
              <a:off x="555060" y="943579"/>
              <a:ext cx="11081880"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5" name="矩形 4">
              <a:extLst>
                <a:ext uri="{FF2B5EF4-FFF2-40B4-BE49-F238E27FC236}">
                  <a16:creationId xmlns:a16="http://schemas.microsoft.com/office/drawing/2014/main" id="{75974E38-4FAE-46F2-A754-8975DF3D6BA8}"/>
                </a:ext>
              </a:extLst>
            </p:cNvPr>
            <p:cNvSpPr/>
            <p:nvPr/>
          </p:nvSpPr>
          <p:spPr>
            <a:xfrm rot="172200">
              <a:off x="428390" y="950374"/>
              <a:ext cx="11335220" cy="49657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grpSp>
      <p:pic>
        <p:nvPicPr>
          <p:cNvPr id="35" name="图片 34">
            <a:extLst>
              <a:ext uri="{FF2B5EF4-FFF2-40B4-BE49-F238E27FC236}">
                <a16:creationId xmlns:a16="http://schemas.microsoft.com/office/drawing/2014/main" id="{F89131E2-CBD9-4154-AB3D-3A835F2D2F9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731" b="42309" l="78573" r="90579"/>
                    </a14:imgEffect>
                  </a14:imgLayer>
                </a14:imgProps>
              </a:ext>
              <a:ext uri="{28A0092B-C50C-407E-A947-70E740481C1C}">
                <a14:useLocalDpi xmlns:a14="http://schemas.microsoft.com/office/drawing/2010/main" val="0"/>
              </a:ext>
            </a:extLst>
          </a:blip>
          <a:srcRect l="77072" t="32659" r="7920" b="56619"/>
          <a:stretch>
            <a:fillRect/>
          </a:stretch>
        </p:blipFill>
        <p:spPr>
          <a:xfrm>
            <a:off x="781770" y="1871609"/>
            <a:ext cx="508670" cy="484826"/>
          </a:xfrm>
          <a:prstGeom prst="rect">
            <a:avLst/>
          </a:prstGeom>
        </p:spPr>
      </p:pic>
      <p:pic>
        <p:nvPicPr>
          <p:cNvPr id="36" name="图片 35">
            <a:extLst>
              <a:ext uri="{FF2B5EF4-FFF2-40B4-BE49-F238E27FC236}">
                <a16:creationId xmlns:a16="http://schemas.microsoft.com/office/drawing/2014/main" id="{DEF066AA-C34C-4B11-B467-5425837495C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731" b="42309" l="78573" r="90579"/>
                    </a14:imgEffect>
                  </a14:imgLayer>
                </a14:imgProps>
              </a:ext>
              <a:ext uri="{28A0092B-C50C-407E-A947-70E740481C1C}">
                <a14:useLocalDpi xmlns:a14="http://schemas.microsoft.com/office/drawing/2010/main" val="0"/>
              </a:ext>
            </a:extLst>
          </a:blip>
          <a:srcRect l="77072" t="32659" r="7920" b="56619"/>
          <a:stretch>
            <a:fillRect/>
          </a:stretch>
        </p:blipFill>
        <p:spPr>
          <a:xfrm>
            <a:off x="11104438" y="5971482"/>
            <a:ext cx="508670" cy="484826"/>
          </a:xfrm>
          <a:prstGeom prst="rect">
            <a:avLst/>
          </a:prstGeom>
        </p:spPr>
      </p:pic>
      <p:sp>
        <p:nvSpPr>
          <p:cNvPr id="27" name="标题 3">
            <a:extLst>
              <a:ext uri="{FF2B5EF4-FFF2-40B4-BE49-F238E27FC236}">
                <a16:creationId xmlns:a16="http://schemas.microsoft.com/office/drawing/2014/main" id="{916C3EC8-8F62-4503-B33B-A735A218EC4A}"/>
              </a:ext>
            </a:extLst>
          </p:cNvPr>
          <p:cNvSpPr txBox="1"/>
          <p:nvPr/>
        </p:nvSpPr>
        <p:spPr>
          <a:xfrm>
            <a:off x="1189497" y="1503788"/>
            <a:ext cx="5324513" cy="601873"/>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en-US" altLang="en-US" sz="5900" dirty="0">
                <a:gradFill>
                  <a:gsLst>
                    <a:gs pos="0">
                      <a:srgbClr val="BD2CE3"/>
                    </a:gs>
                    <a:gs pos="100000">
                      <a:srgbClr val="574EC5"/>
                    </a:gs>
                  </a:gsLst>
                  <a:lin ang="10800000" scaled="1"/>
                </a:gradFill>
                <a:latin typeface="Source Han Sans SC"/>
                <a:ea typeface="Source Han Sans SC"/>
                <a:cs typeface="Arial Unicode MS" panose="020B0604020202020204" pitchFamily="34" charset="-122"/>
                <a:sym typeface="+mn-lt"/>
              </a:rPr>
              <a:t>Table of contents</a:t>
            </a:r>
            <a:endParaRPr kumimoji="0" lang="zh-CN" altLang="en-US" sz="36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8" name="副标题 4">
            <a:extLst>
              <a:ext uri="{FF2B5EF4-FFF2-40B4-BE49-F238E27FC236}">
                <a16:creationId xmlns:a16="http://schemas.microsoft.com/office/drawing/2014/main" id="{340E580F-08B2-44BC-ACED-80905BBEF9D7}"/>
              </a:ext>
            </a:extLst>
          </p:cNvPr>
          <p:cNvSpPr txBox="1"/>
          <p:nvPr/>
        </p:nvSpPr>
        <p:spPr>
          <a:xfrm>
            <a:off x="3466709" y="1427860"/>
            <a:ext cx="3538774" cy="5587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endParaRPr kumimoji="0" lang="en-US" altLang="zh-CN" sz="2800" b="0" i="0" u="none" strike="noStrike" kern="1200" cap="none" spc="300" normalizeH="0" baseline="0" noProof="0" dirty="0">
              <a:ln>
                <a:noFill/>
              </a:ln>
              <a:solidFill>
                <a:srgbClr val="000000"/>
              </a:soli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cxnSp>
        <p:nvCxnSpPr>
          <p:cNvPr id="34" name="直接连接符 33">
            <a:extLst>
              <a:ext uri="{FF2B5EF4-FFF2-40B4-BE49-F238E27FC236}">
                <a16:creationId xmlns:a16="http://schemas.microsoft.com/office/drawing/2014/main" id="{B53362C7-1D11-49E3-8354-6900B96FA916}"/>
              </a:ext>
            </a:extLst>
          </p:cNvPr>
          <p:cNvCxnSpPr/>
          <p:nvPr/>
        </p:nvCxnSpPr>
        <p:spPr>
          <a:xfrm>
            <a:off x="1564716" y="2030903"/>
            <a:ext cx="4487040" cy="0"/>
          </a:xfrm>
          <a:prstGeom prst="line">
            <a:avLst/>
          </a:prstGeom>
          <a:ln w="38100">
            <a:solidFill>
              <a:srgbClr val="253BBA"/>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C2C5D973-6C3E-4C28-8218-38CCCD476668}"/>
              </a:ext>
            </a:extLst>
          </p:cNvPr>
          <p:cNvGrpSpPr/>
          <p:nvPr/>
        </p:nvGrpSpPr>
        <p:grpSpPr>
          <a:xfrm>
            <a:off x="1135476" y="2357191"/>
            <a:ext cx="10956695" cy="3721462"/>
            <a:chOff x="1382175" y="2859482"/>
            <a:chExt cx="10657545" cy="2623386"/>
          </a:xfrm>
        </p:grpSpPr>
        <p:grpSp>
          <p:nvGrpSpPr>
            <p:cNvPr id="40" name="ísḷíḍé">
              <a:extLst>
                <a:ext uri="{FF2B5EF4-FFF2-40B4-BE49-F238E27FC236}">
                  <a16:creationId xmlns:a16="http://schemas.microsoft.com/office/drawing/2014/main" id="{834C1B0F-18BE-4650-ACE7-86EEF6D0119A}"/>
                </a:ext>
              </a:extLst>
            </p:cNvPr>
            <p:cNvGrpSpPr/>
            <p:nvPr/>
          </p:nvGrpSpPr>
          <p:grpSpPr>
            <a:xfrm>
              <a:off x="1382175" y="3343089"/>
              <a:ext cx="10657545" cy="1722515"/>
              <a:chOff x="-1682248" y="1534246"/>
              <a:chExt cx="10657545" cy="1722515"/>
            </a:xfrm>
          </p:grpSpPr>
          <p:sp>
            <p:nvSpPr>
              <p:cNvPr id="53" name="íṣ1îḋê">
                <a:extLst>
                  <a:ext uri="{FF2B5EF4-FFF2-40B4-BE49-F238E27FC236}">
                    <a16:creationId xmlns:a16="http://schemas.microsoft.com/office/drawing/2014/main" id="{CB3DB6FF-9295-44E3-A463-7E2FE97D2570}"/>
                  </a:ext>
                </a:extLst>
              </p:cNvPr>
              <p:cNvSpPr txBox="1"/>
              <p:nvPr/>
            </p:nvSpPr>
            <p:spPr>
              <a:xfrm>
                <a:off x="-1682248" y="2823886"/>
                <a:ext cx="641436" cy="432875"/>
              </a:xfrm>
              <a:prstGeom prst="roundRect">
                <a:avLst>
                  <a:gd name="adj" fmla="val 50000"/>
                </a:avLst>
              </a:prstGeom>
              <a:solidFill>
                <a:schemeClr val="tx1">
                  <a:lumMod val="50000"/>
                  <a:lumOff val="50000"/>
                  <a:alpha val="20000"/>
                </a:schemeClr>
              </a:solidFill>
            </p:spPr>
            <p:txBody>
              <a:bodyPr wrap="none" lIns="108000" tIns="108000" rIns="108000" bIns="108000" rtlCol="0" anchor="ctr" anchorCtr="0">
                <a:noAutofit/>
              </a:bodyPr>
              <a:lstStyle/>
              <a:p>
                <a:pPr algn="ctr"/>
                <a:endParaRPr kumimoji="1" lang="zh-CN" altLang="en-US" sz="2000" b="1">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grpSp>
            <p:nvGrpSpPr>
              <p:cNvPr id="55" name="iṣḻîḍe">
                <a:extLst>
                  <a:ext uri="{FF2B5EF4-FFF2-40B4-BE49-F238E27FC236}">
                    <a16:creationId xmlns:a16="http://schemas.microsoft.com/office/drawing/2014/main" id="{DF00D95C-1976-4BE3-98D7-B35ADD7E07F7}"/>
                  </a:ext>
                </a:extLst>
              </p:cNvPr>
              <p:cNvGrpSpPr/>
              <p:nvPr/>
            </p:nvGrpSpPr>
            <p:grpSpPr>
              <a:xfrm>
                <a:off x="-1040806" y="1534246"/>
                <a:ext cx="10016103" cy="1152553"/>
                <a:chOff x="565494" y="1451734"/>
                <a:chExt cx="7694071" cy="1152553"/>
              </a:xfrm>
            </p:grpSpPr>
            <p:sp>
              <p:nvSpPr>
                <p:cNvPr id="56" name="ísḷíḓè">
                  <a:extLst>
                    <a:ext uri="{FF2B5EF4-FFF2-40B4-BE49-F238E27FC236}">
                      <a16:creationId xmlns:a16="http://schemas.microsoft.com/office/drawing/2014/main" id="{2BB37D57-54C1-4A09-84CF-68D5A8A2780C}"/>
                    </a:ext>
                  </a:extLst>
                </p:cNvPr>
                <p:cNvSpPr/>
                <p:nvPr/>
              </p:nvSpPr>
              <p:spPr>
                <a:xfrm>
                  <a:off x="565494" y="1622407"/>
                  <a:ext cx="2986008" cy="491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en-US" sz="2800" b="1" dirty="0">
                      <a:solidFill>
                        <a:schemeClr val="tx1"/>
                      </a:solidFill>
                      <a:latin typeface="Source Han Sans SC"/>
                      <a:ea typeface="Source Han Sans SC"/>
                      <a:cs typeface="Arial Unicode MS" panose="020B0604020202020204" pitchFamily="34" charset="-122"/>
                      <a:sym typeface="+mn-lt"/>
                    </a:rPr>
                    <a:t>Project Overview</a:t>
                  </a:r>
                </a:p>
              </p:txBody>
            </p:sp>
            <p:sp>
              <p:nvSpPr>
                <p:cNvPr id="57" name="îšľîḓè">
                  <a:extLst>
                    <a:ext uri="{FF2B5EF4-FFF2-40B4-BE49-F238E27FC236}">
                      <a16:creationId xmlns:a16="http://schemas.microsoft.com/office/drawing/2014/main" id="{96319625-ED38-4A32-9EAD-83FCFC8AC512}"/>
                    </a:ext>
                  </a:extLst>
                </p:cNvPr>
                <p:cNvSpPr/>
                <p:nvPr/>
              </p:nvSpPr>
              <p:spPr>
                <a:xfrm>
                  <a:off x="614881" y="2011083"/>
                  <a:ext cx="2936621" cy="343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pPr>
                    <a:lnSpc>
                      <a:spcPct val="130000"/>
                    </a:lnSpc>
                  </a:pPr>
                  <a:endParaRPr kumimoji="1" lang="en-US" altLang="zh-CN" sz="1000" dirty="0">
                    <a:solidFill>
                      <a:schemeClr val="tx1"/>
                    </a:solidFill>
                    <a:latin typeface="Source Han Sans SC"/>
                    <a:ea typeface="Source Han Sans SC"/>
                    <a:cs typeface="Arial Unicode MS" panose="020B0604020202020204" pitchFamily="34" charset="-122"/>
                    <a:sym typeface="+mn-lt"/>
                  </a:endParaRPr>
                </a:p>
              </p:txBody>
            </p:sp>
            <p:sp>
              <p:nvSpPr>
                <p:cNvPr id="61" name="ísḷíḓè">
                  <a:extLst>
                    <a:ext uri="{FF2B5EF4-FFF2-40B4-BE49-F238E27FC236}">
                      <a16:creationId xmlns:a16="http://schemas.microsoft.com/office/drawing/2014/main" id="{5612C0BF-1367-409D-A6DD-544A9DC009DE}"/>
                    </a:ext>
                  </a:extLst>
                </p:cNvPr>
                <p:cNvSpPr/>
                <p:nvPr/>
              </p:nvSpPr>
              <p:spPr>
                <a:xfrm>
                  <a:off x="4862435" y="2056130"/>
                  <a:ext cx="3397130" cy="548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92500" lnSpcReduction="20000"/>
                </a:bodyPr>
                <a:lstStyle/>
                <a:p>
                  <a:r>
                    <a:rPr kumimoji="1" lang="en-US" altLang="en-US" sz="2400" b="1" dirty="0" err="1">
                      <a:solidFill>
                        <a:schemeClr val="tx1"/>
                      </a:solidFill>
                      <a:latin typeface="Source Han Sans SC"/>
                      <a:ea typeface="Source Han Sans SC"/>
                      <a:cs typeface="Arial Unicode MS" panose="020B0604020202020204" pitchFamily="34" charset="-122"/>
                      <a:sym typeface="+mn-lt"/>
                    </a:rPr>
                    <a:t>Func-NonFunctional</a:t>
                  </a:r>
                  <a:r>
                    <a:rPr kumimoji="1" lang="en-US" altLang="en-US" sz="2400" b="1" dirty="0">
                      <a:solidFill>
                        <a:schemeClr val="tx1"/>
                      </a:solidFill>
                      <a:latin typeface="Source Han Sans SC"/>
                      <a:ea typeface="Source Han Sans SC"/>
                      <a:cs typeface="Arial Unicode MS" panose="020B0604020202020204" pitchFamily="34" charset="-122"/>
                      <a:sym typeface="+mn-lt"/>
                    </a:rPr>
                    <a:t> requierment</a:t>
                  </a:r>
                </a:p>
              </p:txBody>
            </p:sp>
            <p:sp>
              <p:nvSpPr>
                <p:cNvPr id="62" name="îšľîḓè">
                  <a:extLst>
                    <a:ext uri="{FF2B5EF4-FFF2-40B4-BE49-F238E27FC236}">
                      <a16:creationId xmlns:a16="http://schemas.microsoft.com/office/drawing/2014/main" id="{2EC30B2F-5AD0-446E-BF28-4FD7DEF75D82}"/>
                    </a:ext>
                  </a:extLst>
                </p:cNvPr>
                <p:cNvSpPr/>
                <p:nvPr/>
              </p:nvSpPr>
              <p:spPr>
                <a:xfrm>
                  <a:off x="4839890" y="1451734"/>
                  <a:ext cx="3223646" cy="503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p>
                  <a:pPr>
                    <a:lnSpc>
                      <a:spcPct val="130000"/>
                    </a:lnSpc>
                  </a:pPr>
                  <a:endParaRPr kumimoji="1" lang="en-US" altLang="zh-CN" sz="2400" b="1" dirty="0">
                    <a:solidFill>
                      <a:schemeClr val="tx1"/>
                    </a:solidFill>
                    <a:latin typeface="Source Han Sans SC"/>
                    <a:ea typeface="Source Han Sans SC"/>
                    <a:cs typeface="Arial Unicode MS" panose="020B0604020202020204" pitchFamily="34" charset="-122"/>
                    <a:sym typeface="+mn-lt"/>
                  </a:endParaRPr>
                </a:p>
              </p:txBody>
            </p:sp>
          </p:grpSp>
        </p:grpSp>
        <p:grpSp>
          <p:nvGrpSpPr>
            <p:cNvPr id="50" name="iṧļîde">
              <a:extLst>
                <a:ext uri="{FF2B5EF4-FFF2-40B4-BE49-F238E27FC236}">
                  <a16:creationId xmlns:a16="http://schemas.microsoft.com/office/drawing/2014/main" id="{F1116743-CC19-4133-BE79-3A989991458E}"/>
                </a:ext>
              </a:extLst>
            </p:cNvPr>
            <p:cNvGrpSpPr/>
            <p:nvPr/>
          </p:nvGrpSpPr>
          <p:grpSpPr>
            <a:xfrm>
              <a:off x="2021095" y="4632729"/>
              <a:ext cx="9778439" cy="850139"/>
              <a:chOff x="-1901934" y="4550217"/>
              <a:chExt cx="7511503" cy="850139"/>
            </a:xfrm>
          </p:grpSpPr>
          <p:sp>
            <p:nvSpPr>
              <p:cNvPr id="51" name="işḻïďè">
                <a:extLst>
                  <a:ext uri="{FF2B5EF4-FFF2-40B4-BE49-F238E27FC236}">
                    <a16:creationId xmlns:a16="http://schemas.microsoft.com/office/drawing/2014/main" id="{28047624-1B7D-417E-8E9D-7EB02524425B}"/>
                  </a:ext>
                </a:extLst>
              </p:cNvPr>
              <p:cNvSpPr/>
              <p:nvPr/>
            </p:nvSpPr>
            <p:spPr>
              <a:xfrm>
                <a:off x="-1901934" y="4550217"/>
                <a:ext cx="3040000" cy="720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en-US" sz="2800" b="1" dirty="0">
                    <a:solidFill>
                      <a:schemeClr val="tx1"/>
                    </a:solidFill>
                    <a:latin typeface="Source Han Sans SC"/>
                    <a:ea typeface="Source Han Sans SC"/>
                    <a:cs typeface="Arial Unicode MS" panose="020B0604020202020204" pitchFamily="34" charset="-122"/>
                    <a:sym typeface="+mn-lt"/>
                  </a:rPr>
                  <a:t>Objectives</a:t>
                </a:r>
              </a:p>
            </p:txBody>
          </p:sp>
          <p:sp>
            <p:nvSpPr>
              <p:cNvPr id="52" name="îṣḻíďé">
                <a:extLst>
                  <a:ext uri="{FF2B5EF4-FFF2-40B4-BE49-F238E27FC236}">
                    <a16:creationId xmlns:a16="http://schemas.microsoft.com/office/drawing/2014/main" id="{100026D1-3A7A-4C5E-8225-A43B0BA285B6}"/>
                  </a:ext>
                </a:extLst>
              </p:cNvPr>
              <p:cNvSpPr/>
              <p:nvPr/>
            </p:nvSpPr>
            <p:spPr>
              <a:xfrm>
                <a:off x="2327198" y="4860872"/>
                <a:ext cx="3282371" cy="539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p>
                <a:pPr>
                  <a:lnSpc>
                    <a:spcPct val="130000"/>
                  </a:lnSpc>
                </a:pPr>
                <a:r>
                  <a:rPr kumimoji="1" lang="en-US" altLang="zh-CN" sz="2400" b="1" dirty="0">
                    <a:solidFill>
                      <a:schemeClr val="tx1"/>
                    </a:solidFill>
                    <a:latin typeface="Source Han Sans SC"/>
                    <a:ea typeface="Source Han Sans SC"/>
                    <a:cs typeface="Arial Unicode MS" panose="020B0604020202020204" pitchFamily="34" charset="-122"/>
                    <a:sym typeface="+mn-lt"/>
                  </a:rPr>
                  <a:t>Design Stage</a:t>
                </a:r>
              </a:p>
            </p:txBody>
          </p:sp>
        </p:grpSp>
        <p:grpSp>
          <p:nvGrpSpPr>
            <p:cNvPr id="42" name="ïşliḑé">
              <a:extLst>
                <a:ext uri="{FF2B5EF4-FFF2-40B4-BE49-F238E27FC236}">
                  <a16:creationId xmlns:a16="http://schemas.microsoft.com/office/drawing/2014/main" id="{7F186ED8-7EB0-4DB7-9AC1-A0CEBFF8F38A}"/>
                </a:ext>
              </a:extLst>
            </p:cNvPr>
            <p:cNvGrpSpPr/>
            <p:nvPr/>
          </p:nvGrpSpPr>
          <p:grpSpPr>
            <a:xfrm>
              <a:off x="1416323" y="2859482"/>
              <a:ext cx="6544436" cy="987464"/>
              <a:chOff x="1416323" y="2859482"/>
              <a:chExt cx="6544436" cy="987464"/>
            </a:xfrm>
          </p:grpSpPr>
          <p:sp>
            <p:nvSpPr>
              <p:cNvPr id="43" name="íṣḻîḍê">
                <a:extLst>
                  <a:ext uri="{FF2B5EF4-FFF2-40B4-BE49-F238E27FC236}">
                    <a16:creationId xmlns:a16="http://schemas.microsoft.com/office/drawing/2014/main" id="{E78ACC6F-455F-4E18-8BEA-544EFBBA8864}"/>
                  </a:ext>
                </a:extLst>
              </p:cNvPr>
              <p:cNvSpPr txBox="1"/>
              <p:nvPr/>
            </p:nvSpPr>
            <p:spPr>
              <a:xfrm>
                <a:off x="1532910" y="2859482"/>
                <a:ext cx="540000" cy="465599"/>
              </a:xfrm>
              <a:prstGeom prst="roundRect">
                <a:avLst>
                  <a:gd name="adj" fmla="val 50000"/>
                </a:avLst>
              </a:prstGeom>
              <a:solidFill>
                <a:schemeClr val="tx1">
                  <a:lumMod val="50000"/>
                  <a:lumOff val="50000"/>
                  <a:alpha val="20000"/>
                </a:schemeClr>
              </a:solidFill>
            </p:spPr>
            <p:txBody>
              <a:bodyPr wrap="none" lIns="108000" tIns="108000" rIns="108000" bIns="108000" rtlCol="0" anchor="ctr" anchorCtr="0">
                <a:noAutofit/>
              </a:bodyPr>
              <a:lstStyle/>
              <a:p>
                <a:pPr algn="ctr"/>
                <a:endParaRPr kumimoji="1" lang="zh-CN" altLang="en-US" sz="2000" b="1">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44" name="îşļîďè">
                <a:extLst>
                  <a:ext uri="{FF2B5EF4-FFF2-40B4-BE49-F238E27FC236}">
                    <a16:creationId xmlns:a16="http://schemas.microsoft.com/office/drawing/2014/main" id="{2A084CA7-EDD7-450F-B182-07A0A86AEAC9}"/>
                  </a:ext>
                </a:extLst>
              </p:cNvPr>
              <p:cNvSpPr txBox="1"/>
              <p:nvPr/>
            </p:nvSpPr>
            <p:spPr>
              <a:xfrm>
                <a:off x="1416323" y="2889446"/>
                <a:ext cx="540000" cy="400129"/>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Source Han Sans SC"/>
                    <a:cs typeface="Arial Unicode MS" panose="020B0604020202020204" pitchFamily="34" charset="-122"/>
                    <a:sym typeface="+mn-lt"/>
                  </a:rPr>
                  <a:t>01</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grpSp>
            <p:nvGrpSpPr>
              <p:cNvPr id="45" name="îś1îďè">
                <a:extLst>
                  <a:ext uri="{FF2B5EF4-FFF2-40B4-BE49-F238E27FC236}">
                    <a16:creationId xmlns:a16="http://schemas.microsoft.com/office/drawing/2014/main" id="{4BCF171D-9124-483F-BFD6-82F2F43C3831}"/>
                  </a:ext>
                </a:extLst>
              </p:cNvPr>
              <p:cNvGrpSpPr/>
              <p:nvPr/>
            </p:nvGrpSpPr>
            <p:grpSpPr>
              <a:xfrm>
                <a:off x="2023616" y="2876309"/>
                <a:ext cx="5937143" cy="970637"/>
                <a:chOff x="2919489" y="2793797"/>
                <a:chExt cx="4560737" cy="970637"/>
              </a:xfrm>
            </p:grpSpPr>
            <p:sp>
              <p:nvSpPr>
                <p:cNvPr id="46" name="îṥlíḋé">
                  <a:extLst>
                    <a:ext uri="{FF2B5EF4-FFF2-40B4-BE49-F238E27FC236}">
                      <a16:creationId xmlns:a16="http://schemas.microsoft.com/office/drawing/2014/main" id="{331E2220-D75B-414C-87C2-E9C7FFC2143A}"/>
                    </a:ext>
                  </a:extLst>
                </p:cNvPr>
                <p:cNvSpPr/>
                <p:nvPr/>
              </p:nvSpPr>
              <p:spPr>
                <a:xfrm>
                  <a:off x="2919489" y="2793797"/>
                  <a:ext cx="4560737" cy="837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p>
                  <a:r>
                    <a:rPr kumimoji="1" lang="en-US" sz="2800" b="1" dirty="0">
                      <a:solidFill>
                        <a:schemeClr val="tx1"/>
                      </a:solidFill>
                      <a:latin typeface="Source Han Sans SC"/>
                      <a:ea typeface="Source Han Sans SC"/>
                      <a:cs typeface="Arial Unicode MS" panose="020B0604020202020204" pitchFamily="34" charset="-122"/>
                    </a:rPr>
                    <a:t>Introduction to Electronic Store</a:t>
                  </a:r>
                  <a:endParaRPr kumimoji="1" lang="en-US" altLang="en-US" sz="2800" b="1" dirty="0">
                    <a:solidFill>
                      <a:schemeClr val="tx1"/>
                    </a:solidFill>
                    <a:latin typeface="Source Han Sans SC"/>
                    <a:ea typeface="Source Han Sans SC"/>
                    <a:cs typeface="Arial Unicode MS" panose="020B0604020202020204" pitchFamily="34" charset="-122"/>
                    <a:sym typeface="+mn-lt"/>
                  </a:endParaRPr>
                </a:p>
              </p:txBody>
            </p:sp>
            <p:sp>
              <p:nvSpPr>
                <p:cNvPr id="47" name="íṧliḓe">
                  <a:extLst>
                    <a:ext uri="{FF2B5EF4-FFF2-40B4-BE49-F238E27FC236}">
                      <a16:creationId xmlns:a16="http://schemas.microsoft.com/office/drawing/2014/main" id="{F2455BDD-A878-418D-8786-F8B4F1284A23}"/>
                    </a:ext>
                  </a:extLst>
                </p:cNvPr>
                <p:cNvSpPr/>
                <p:nvPr/>
              </p:nvSpPr>
              <p:spPr>
                <a:xfrm>
                  <a:off x="3182715" y="3170581"/>
                  <a:ext cx="2139258" cy="593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pPr>
                    <a:lnSpc>
                      <a:spcPct val="130000"/>
                    </a:lnSpc>
                  </a:pPr>
                  <a:endParaRPr kumimoji="1" lang="en-US" altLang="zh-CN" sz="1000" dirty="0">
                    <a:solidFill>
                      <a:schemeClr val="tx1"/>
                    </a:solidFill>
                    <a:latin typeface="Source Han Sans SC"/>
                    <a:ea typeface="Source Han Sans SC"/>
                    <a:cs typeface="Arial Unicode MS" panose="020B0604020202020204" pitchFamily="34" charset="-122"/>
                    <a:sym typeface="+mn-lt"/>
                  </a:endParaRPr>
                </a:p>
              </p:txBody>
            </p:sp>
          </p:grpSp>
        </p:grpSp>
      </p:grpSp>
      <p:sp>
        <p:nvSpPr>
          <p:cNvPr id="63" name="燕尾形 27">
            <a:extLst>
              <a:ext uri="{FF2B5EF4-FFF2-40B4-BE49-F238E27FC236}">
                <a16:creationId xmlns:a16="http://schemas.microsoft.com/office/drawing/2014/main" id="{D68516BD-D227-4EC5-BACE-E60B72815721}"/>
              </a:ext>
            </a:extLst>
          </p:cNvPr>
          <p:cNvSpPr/>
          <p:nvPr/>
        </p:nvSpPr>
        <p:spPr>
          <a:xfrm>
            <a:off x="9665619" y="977829"/>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64" name="燕尾形 28">
            <a:extLst>
              <a:ext uri="{FF2B5EF4-FFF2-40B4-BE49-F238E27FC236}">
                <a16:creationId xmlns:a16="http://schemas.microsoft.com/office/drawing/2014/main" id="{21DE0597-5300-44F8-9F84-A0223C74296C}"/>
              </a:ext>
            </a:extLst>
          </p:cNvPr>
          <p:cNvSpPr/>
          <p:nvPr/>
        </p:nvSpPr>
        <p:spPr>
          <a:xfrm>
            <a:off x="10395611" y="977828"/>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58" name="îşļîďè">
            <a:extLst>
              <a:ext uri="{FF2B5EF4-FFF2-40B4-BE49-F238E27FC236}">
                <a16:creationId xmlns:a16="http://schemas.microsoft.com/office/drawing/2014/main" id="{2A084CA7-EDD7-450F-B182-07A0A86AEAC9}"/>
              </a:ext>
            </a:extLst>
          </p:cNvPr>
          <p:cNvSpPr txBox="1"/>
          <p:nvPr/>
        </p:nvSpPr>
        <p:spPr>
          <a:xfrm>
            <a:off x="1170582" y="3269336"/>
            <a:ext cx="555157" cy="567612"/>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Source Han Sans SC"/>
                <a:cs typeface="Arial Unicode MS" panose="020B0604020202020204" pitchFamily="34" charset="-122"/>
                <a:sym typeface="+mn-lt"/>
              </a:rPr>
              <a:t>02</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65" name="işḻïďè">
            <a:extLst>
              <a:ext uri="{FF2B5EF4-FFF2-40B4-BE49-F238E27FC236}">
                <a16:creationId xmlns:a16="http://schemas.microsoft.com/office/drawing/2014/main" id="{28047624-1B7D-417E-8E9D-7EB02524425B}"/>
              </a:ext>
            </a:extLst>
          </p:cNvPr>
          <p:cNvSpPr/>
          <p:nvPr/>
        </p:nvSpPr>
        <p:spPr>
          <a:xfrm>
            <a:off x="1794920" y="4180297"/>
            <a:ext cx="4256835" cy="674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en-US" sz="2400" b="1" dirty="0">
                <a:solidFill>
                  <a:schemeClr val="tx1"/>
                </a:solidFill>
                <a:latin typeface="Source Han Sans SC"/>
                <a:ea typeface="Source Han Sans SC"/>
                <a:cs typeface="Arial Unicode MS" panose="020B0604020202020204" pitchFamily="34" charset="-122"/>
                <a:sym typeface="+mn-lt"/>
              </a:rPr>
              <a:t>Motivation and Background</a:t>
            </a:r>
          </a:p>
        </p:txBody>
      </p:sp>
      <p:sp>
        <p:nvSpPr>
          <p:cNvPr id="66" name="îşļîďè">
            <a:extLst>
              <a:ext uri="{FF2B5EF4-FFF2-40B4-BE49-F238E27FC236}">
                <a16:creationId xmlns:a16="http://schemas.microsoft.com/office/drawing/2014/main" id="{2A084CA7-EDD7-450F-B182-07A0A86AEAC9}"/>
              </a:ext>
            </a:extLst>
          </p:cNvPr>
          <p:cNvSpPr txBox="1"/>
          <p:nvPr/>
        </p:nvSpPr>
        <p:spPr>
          <a:xfrm>
            <a:off x="1176723" y="4090822"/>
            <a:ext cx="555157" cy="567612"/>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Source Han Sans SC"/>
                <a:cs typeface="Arial Unicode MS" panose="020B0604020202020204" pitchFamily="34" charset="-122"/>
                <a:sym typeface="+mn-lt"/>
              </a:rPr>
              <a:t>03</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67" name="îşļîďè">
            <a:extLst>
              <a:ext uri="{FF2B5EF4-FFF2-40B4-BE49-F238E27FC236}">
                <a16:creationId xmlns:a16="http://schemas.microsoft.com/office/drawing/2014/main" id="{2A084CA7-EDD7-450F-B182-07A0A86AEAC9}"/>
              </a:ext>
            </a:extLst>
          </p:cNvPr>
          <p:cNvSpPr txBox="1"/>
          <p:nvPr/>
        </p:nvSpPr>
        <p:spPr>
          <a:xfrm>
            <a:off x="1176807" y="4854444"/>
            <a:ext cx="555157" cy="567612"/>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Source Han Sans SC"/>
                <a:cs typeface="Arial Unicode MS" panose="020B0604020202020204" pitchFamily="34" charset="-122"/>
                <a:sym typeface="+mn-lt"/>
              </a:rPr>
              <a:t>04</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68" name="işḻïďè">
            <a:extLst>
              <a:ext uri="{FF2B5EF4-FFF2-40B4-BE49-F238E27FC236}">
                <a16:creationId xmlns:a16="http://schemas.microsoft.com/office/drawing/2014/main" id="{28047624-1B7D-417E-8E9D-7EB02524425B}"/>
              </a:ext>
            </a:extLst>
          </p:cNvPr>
          <p:cNvSpPr/>
          <p:nvPr/>
        </p:nvSpPr>
        <p:spPr>
          <a:xfrm>
            <a:off x="7452329" y="2312683"/>
            <a:ext cx="3652109" cy="715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en-US" sz="2800" b="1" dirty="0">
                <a:solidFill>
                  <a:schemeClr val="tx1"/>
                </a:solidFill>
                <a:latin typeface="Source Han Sans SC"/>
                <a:ea typeface="Source Han Sans SC"/>
                <a:cs typeface="Arial Unicode MS" panose="020B0604020202020204" pitchFamily="34" charset="-122"/>
                <a:sym typeface="+mn-lt"/>
              </a:rPr>
              <a:t> </a:t>
            </a:r>
          </a:p>
        </p:txBody>
      </p:sp>
      <p:sp>
        <p:nvSpPr>
          <p:cNvPr id="69" name="işḻïďè">
            <a:extLst>
              <a:ext uri="{FF2B5EF4-FFF2-40B4-BE49-F238E27FC236}">
                <a16:creationId xmlns:a16="http://schemas.microsoft.com/office/drawing/2014/main" id="{28047624-1B7D-417E-8E9D-7EB02524425B}"/>
              </a:ext>
            </a:extLst>
          </p:cNvPr>
          <p:cNvSpPr/>
          <p:nvPr/>
        </p:nvSpPr>
        <p:spPr>
          <a:xfrm>
            <a:off x="7489879" y="4700362"/>
            <a:ext cx="4428470" cy="551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92500" lnSpcReduction="20000"/>
          </a:bodyPr>
          <a:lstStyle/>
          <a:p>
            <a:r>
              <a:rPr kumimoji="1" lang="en-US" altLang="en-US" sz="2800" b="1" dirty="0">
                <a:solidFill>
                  <a:schemeClr val="tx1"/>
                </a:solidFill>
                <a:latin typeface="Source Han Sans SC"/>
                <a:ea typeface="Source Han Sans SC"/>
                <a:cs typeface="Arial Unicode MS" panose="020B0604020202020204" pitchFamily="34" charset="-122"/>
                <a:sym typeface="+mn-lt"/>
              </a:rPr>
              <a:t>System Diagrams</a:t>
            </a:r>
          </a:p>
        </p:txBody>
      </p:sp>
      <p:sp>
        <p:nvSpPr>
          <p:cNvPr id="70" name="işḻïďè">
            <a:extLst>
              <a:ext uri="{FF2B5EF4-FFF2-40B4-BE49-F238E27FC236}">
                <a16:creationId xmlns:a16="http://schemas.microsoft.com/office/drawing/2014/main" id="{28047624-1B7D-417E-8E9D-7EB02524425B}"/>
              </a:ext>
            </a:extLst>
          </p:cNvPr>
          <p:cNvSpPr/>
          <p:nvPr/>
        </p:nvSpPr>
        <p:spPr>
          <a:xfrm>
            <a:off x="1792330" y="5595261"/>
            <a:ext cx="4259425" cy="800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en-US" sz="2800" b="1" dirty="0">
                <a:solidFill>
                  <a:schemeClr val="tx1"/>
                </a:solidFill>
                <a:latin typeface="Source Han Sans SC"/>
                <a:ea typeface="Source Han Sans SC"/>
                <a:cs typeface="Arial Unicode MS" panose="020B0604020202020204" pitchFamily="34" charset="-122"/>
                <a:sym typeface="+mn-lt"/>
              </a:rPr>
              <a:t>Methodology</a:t>
            </a:r>
          </a:p>
        </p:txBody>
      </p:sp>
      <p:sp>
        <p:nvSpPr>
          <p:cNvPr id="71" name="îşļîďè">
            <a:extLst>
              <a:ext uri="{FF2B5EF4-FFF2-40B4-BE49-F238E27FC236}">
                <a16:creationId xmlns:a16="http://schemas.microsoft.com/office/drawing/2014/main" id="{2A084CA7-EDD7-450F-B182-07A0A86AEAC9}"/>
              </a:ext>
            </a:extLst>
          </p:cNvPr>
          <p:cNvSpPr txBox="1"/>
          <p:nvPr/>
        </p:nvSpPr>
        <p:spPr>
          <a:xfrm>
            <a:off x="1133472" y="5667070"/>
            <a:ext cx="555157" cy="567612"/>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Source Han Sans SC"/>
                <a:cs typeface="Arial Unicode MS" panose="020B0604020202020204" pitchFamily="34" charset="-122"/>
                <a:sym typeface="+mn-lt"/>
              </a:rPr>
              <a:t>05</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72" name="îşļîďè">
            <a:extLst>
              <a:ext uri="{FF2B5EF4-FFF2-40B4-BE49-F238E27FC236}">
                <a16:creationId xmlns:a16="http://schemas.microsoft.com/office/drawing/2014/main" id="{2A084CA7-EDD7-450F-B182-07A0A86AEAC9}"/>
              </a:ext>
            </a:extLst>
          </p:cNvPr>
          <p:cNvSpPr txBox="1"/>
          <p:nvPr/>
        </p:nvSpPr>
        <p:spPr>
          <a:xfrm>
            <a:off x="1156029" y="6320131"/>
            <a:ext cx="555157" cy="567612"/>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字魂59号-创粗黑" panose="00000500000000000000" pitchFamily="2" charset="-122"/>
                <a:cs typeface="Arial Unicode MS" panose="020B0604020202020204" pitchFamily="34" charset="-122"/>
                <a:sym typeface="+mn-lt"/>
              </a:rPr>
              <a:t>06</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73" name="îşļîďè">
            <a:extLst>
              <a:ext uri="{FF2B5EF4-FFF2-40B4-BE49-F238E27FC236}">
                <a16:creationId xmlns:a16="http://schemas.microsoft.com/office/drawing/2014/main" id="{2A084CA7-EDD7-450F-B182-07A0A86AEAC9}"/>
              </a:ext>
            </a:extLst>
          </p:cNvPr>
          <p:cNvSpPr txBox="1"/>
          <p:nvPr/>
        </p:nvSpPr>
        <p:spPr>
          <a:xfrm>
            <a:off x="6834220" y="3134915"/>
            <a:ext cx="555157" cy="567612"/>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Source Han Sans SC"/>
                <a:cs typeface="Arial Unicode MS" panose="020B0604020202020204" pitchFamily="34" charset="-122"/>
                <a:sym typeface="+mn-lt"/>
              </a:rPr>
              <a:t>08</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74" name="îşļîďè">
            <a:extLst>
              <a:ext uri="{FF2B5EF4-FFF2-40B4-BE49-F238E27FC236}">
                <a16:creationId xmlns:a16="http://schemas.microsoft.com/office/drawing/2014/main" id="{2A084CA7-EDD7-450F-B182-07A0A86AEAC9}"/>
              </a:ext>
            </a:extLst>
          </p:cNvPr>
          <p:cNvSpPr txBox="1"/>
          <p:nvPr/>
        </p:nvSpPr>
        <p:spPr>
          <a:xfrm>
            <a:off x="6851128" y="3907286"/>
            <a:ext cx="555157" cy="567612"/>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字魂59号-创粗黑" panose="00000500000000000000" pitchFamily="2" charset="-122"/>
                <a:cs typeface="Arial Unicode MS" panose="020B0604020202020204" pitchFamily="34" charset="-122"/>
                <a:sym typeface="+mn-lt"/>
              </a:rPr>
              <a:t>09</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75" name="îşļîďè">
            <a:extLst>
              <a:ext uri="{FF2B5EF4-FFF2-40B4-BE49-F238E27FC236}">
                <a16:creationId xmlns:a16="http://schemas.microsoft.com/office/drawing/2014/main" id="{2A084CA7-EDD7-450F-B182-07A0A86AEAC9}"/>
              </a:ext>
            </a:extLst>
          </p:cNvPr>
          <p:cNvSpPr txBox="1"/>
          <p:nvPr/>
        </p:nvSpPr>
        <p:spPr>
          <a:xfrm>
            <a:off x="6859980" y="4647158"/>
            <a:ext cx="555157" cy="567612"/>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字魂59号-创粗黑" panose="00000500000000000000" pitchFamily="2" charset="-122"/>
                <a:cs typeface="Arial Unicode MS" panose="020B0604020202020204" pitchFamily="34" charset="-122"/>
                <a:sym typeface="+mn-lt"/>
              </a:rPr>
              <a:t>10</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77" name="íṣ1îḋê">
            <a:extLst>
              <a:ext uri="{FF2B5EF4-FFF2-40B4-BE49-F238E27FC236}">
                <a16:creationId xmlns:a16="http://schemas.microsoft.com/office/drawing/2014/main" id="{CB3DB6FF-9295-44E3-A463-7E2FE97D2570}"/>
              </a:ext>
            </a:extLst>
          </p:cNvPr>
          <p:cNvSpPr txBox="1"/>
          <p:nvPr/>
        </p:nvSpPr>
        <p:spPr>
          <a:xfrm>
            <a:off x="6707373" y="3900602"/>
            <a:ext cx="659441" cy="614064"/>
          </a:xfrm>
          <a:prstGeom prst="roundRect">
            <a:avLst>
              <a:gd name="adj" fmla="val 50000"/>
            </a:avLst>
          </a:prstGeom>
          <a:solidFill>
            <a:schemeClr val="tx1">
              <a:lumMod val="50000"/>
              <a:lumOff val="50000"/>
              <a:alpha val="20000"/>
            </a:schemeClr>
          </a:solidFill>
        </p:spPr>
        <p:txBody>
          <a:bodyPr wrap="none" lIns="108000" tIns="108000" rIns="108000" bIns="108000" rtlCol="0" anchor="ctr" anchorCtr="0">
            <a:noAutofit/>
          </a:bodyPr>
          <a:lstStyle/>
          <a:p>
            <a:pPr algn="ct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78" name="íṣ1îḋê">
            <a:extLst>
              <a:ext uri="{FF2B5EF4-FFF2-40B4-BE49-F238E27FC236}">
                <a16:creationId xmlns:a16="http://schemas.microsoft.com/office/drawing/2014/main" id="{CB3DB6FF-9295-44E3-A463-7E2FE97D2570}"/>
              </a:ext>
            </a:extLst>
          </p:cNvPr>
          <p:cNvSpPr txBox="1"/>
          <p:nvPr/>
        </p:nvSpPr>
        <p:spPr>
          <a:xfrm>
            <a:off x="6743352" y="4623932"/>
            <a:ext cx="659441" cy="614064"/>
          </a:xfrm>
          <a:prstGeom prst="roundRect">
            <a:avLst>
              <a:gd name="adj" fmla="val 50000"/>
            </a:avLst>
          </a:prstGeom>
          <a:solidFill>
            <a:schemeClr val="tx1">
              <a:lumMod val="50000"/>
              <a:lumOff val="50000"/>
              <a:alpha val="20000"/>
            </a:schemeClr>
          </a:solidFill>
        </p:spPr>
        <p:txBody>
          <a:bodyPr wrap="none" lIns="108000" tIns="108000" rIns="108000" bIns="108000" rtlCol="0" anchor="ctr" anchorCtr="0">
            <a:noAutofit/>
          </a:bodyPr>
          <a:lstStyle/>
          <a:p>
            <a:pPr algn="ct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79" name="íṣ1îḋê">
            <a:extLst>
              <a:ext uri="{FF2B5EF4-FFF2-40B4-BE49-F238E27FC236}">
                <a16:creationId xmlns:a16="http://schemas.microsoft.com/office/drawing/2014/main" id="{CB3DB6FF-9295-44E3-A463-7E2FE97D2570}"/>
              </a:ext>
            </a:extLst>
          </p:cNvPr>
          <p:cNvSpPr txBox="1"/>
          <p:nvPr/>
        </p:nvSpPr>
        <p:spPr>
          <a:xfrm>
            <a:off x="1132890" y="3293222"/>
            <a:ext cx="659441" cy="614064"/>
          </a:xfrm>
          <a:prstGeom prst="roundRect">
            <a:avLst>
              <a:gd name="adj" fmla="val 50000"/>
            </a:avLst>
          </a:prstGeom>
          <a:solidFill>
            <a:schemeClr val="tx1">
              <a:lumMod val="50000"/>
              <a:lumOff val="50000"/>
              <a:alpha val="20000"/>
            </a:schemeClr>
          </a:solidFill>
        </p:spPr>
        <p:txBody>
          <a:bodyPr wrap="none" lIns="108000" tIns="108000" rIns="108000" bIns="108000" rtlCol="0" anchor="ctr" anchorCtr="0">
            <a:noAutofit/>
          </a:bodyPr>
          <a:lstStyle/>
          <a:p>
            <a:pPr algn="ctr"/>
            <a:endParaRPr kumimoji="1" lang="zh-CN" altLang="en-US" sz="2000" b="1">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80" name="íṣ1îḋê">
            <a:extLst>
              <a:ext uri="{FF2B5EF4-FFF2-40B4-BE49-F238E27FC236}">
                <a16:creationId xmlns:a16="http://schemas.microsoft.com/office/drawing/2014/main" id="{CB3DB6FF-9295-44E3-A463-7E2FE97D2570}"/>
              </a:ext>
            </a:extLst>
          </p:cNvPr>
          <p:cNvSpPr txBox="1"/>
          <p:nvPr/>
        </p:nvSpPr>
        <p:spPr>
          <a:xfrm>
            <a:off x="1118439" y="4141169"/>
            <a:ext cx="659441" cy="614064"/>
          </a:xfrm>
          <a:prstGeom prst="roundRect">
            <a:avLst>
              <a:gd name="adj" fmla="val 50000"/>
            </a:avLst>
          </a:prstGeom>
          <a:solidFill>
            <a:schemeClr val="tx1">
              <a:lumMod val="50000"/>
              <a:lumOff val="50000"/>
              <a:alpha val="20000"/>
            </a:schemeClr>
          </a:solidFill>
        </p:spPr>
        <p:txBody>
          <a:bodyPr wrap="none" lIns="108000" tIns="108000" rIns="108000" bIns="108000" rtlCol="0" anchor="ctr" anchorCtr="0">
            <a:noAutofit/>
          </a:bodyPr>
          <a:lstStyle/>
          <a:p>
            <a:pPr algn="ctr"/>
            <a:endParaRPr kumimoji="1" lang="zh-CN" altLang="en-US" sz="2000" b="1">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81" name="íṣ1îḋê">
            <a:extLst>
              <a:ext uri="{FF2B5EF4-FFF2-40B4-BE49-F238E27FC236}">
                <a16:creationId xmlns:a16="http://schemas.microsoft.com/office/drawing/2014/main" id="{CB3DB6FF-9295-44E3-A463-7E2FE97D2570}"/>
              </a:ext>
            </a:extLst>
          </p:cNvPr>
          <p:cNvSpPr txBox="1"/>
          <p:nvPr/>
        </p:nvSpPr>
        <p:spPr>
          <a:xfrm>
            <a:off x="6706130" y="3118232"/>
            <a:ext cx="659441" cy="614064"/>
          </a:xfrm>
          <a:prstGeom prst="roundRect">
            <a:avLst>
              <a:gd name="adj" fmla="val 50000"/>
            </a:avLst>
          </a:prstGeom>
          <a:solidFill>
            <a:schemeClr val="tx1">
              <a:lumMod val="50000"/>
              <a:lumOff val="50000"/>
              <a:alpha val="20000"/>
            </a:schemeClr>
          </a:solidFill>
        </p:spPr>
        <p:txBody>
          <a:bodyPr wrap="none" lIns="108000" tIns="108000" rIns="108000" bIns="108000" rtlCol="0" anchor="ctr" anchorCtr="0">
            <a:noAutofit/>
          </a:bodyPr>
          <a:lstStyle/>
          <a:p>
            <a:pPr algn="ct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83" name="íṣ1îḋê">
            <a:extLst>
              <a:ext uri="{FF2B5EF4-FFF2-40B4-BE49-F238E27FC236}">
                <a16:creationId xmlns:a16="http://schemas.microsoft.com/office/drawing/2014/main" id="{CB3DB6FF-9295-44E3-A463-7E2FE97D2570}"/>
              </a:ext>
            </a:extLst>
          </p:cNvPr>
          <p:cNvSpPr txBox="1"/>
          <p:nvPr/>
        </p:nvSpPr>
        <p:spPr>
          <a:xfrm>
            <a:off x="6675635" y="2397804"/>
            <a:ext cx="659441" cy="614064"/>
          </a:xfrm>
          <a:prstGeom prst="roundRect">
            <a:avLst>
              <a:gd name="adj" fmla="val 50000"/>
            </a:avLst>
          </a:prstGeom>
          <a:solidFill>
            <a:schemeClr val="tx1">
              <a:lumMod val="50000"/>
              <a:lumOff val="50000"/>
              <a:alpha val="20000"/>
            </a:schemeClr>
          </a:solidFill>
        </p:spPr>
        <p:txBody>
          <a:bodyPr wrap="none" lIns="108000" tIns="108000" rIns="108000" bIns="108000" rtlCol="0" anchor="ctr" anchorCtr="0">
            <a:noAutofit/>
          </a:bodyPr>
          <a:lstStyle/>
          <a:p>
            <a:pPr algn="ct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84" name="îşļîďè">
            <a:extLst>
              <a:ext uri="{FF2B5EF4-FFF2-40B4-BE49-F238E27FC236}">
                <a16:creationId xmlns:a16="http://schemas.microsoft.com/office/drawing/2014/main" id="{2A084CA7-EDD7-450F-B182-07A0A86AEAC9}"/>
              </a:ext>
            </a:extLst>
          </p:cNvPr>
          <p:cNvSpPr txBox="1"/>
          <p:nvPr/>
        </p:nvSpPr>
        <p:spPr>
          <a:xfrm>
            <a:off x="6881533" y="5370031"/>
            <a:ext cx="555157" cy="567612"/>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字魂59号-创粗黑" panose="00000500000000000000" pitchFamily="2" charset="-122"/>
                <a:cs typeface="Arial Unicode MS" panose="020B0604020202020204" pitchFamily="34" charset="-122"/>
                <a:sym typeface="+mn-lt"/>
              </a:rPr>
              <a:t>11</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85" name="íṣ1îḋê">
            <a:extLst>
              <a:ext uri="{FF2B5EF4-FFF2-40B4-BE49-F238E27FC236}">
                <a16:creationId xmlns:a16="http://schemas.microsoft.com/office/drawing/2014/main" id="{CB3DB6FF-9295-44E3-A463-7E2FE97D2570}"/>
              </a:ext>
            </a:extLst>
          </p:cNvPr>
          <p:cNvSpPr txBox="1"/>
          <p:nvPr/>
        </p:nvSpPr>
        <p:spPr>
          <a:xfrm>
            <a:off x="6742696" y="5351476"/>
            <a:ext cx="659441" cy="614064"/>
          </a:xfrm>
          <a:prstGeom prst="roundRect">
            <a:avLst>
              <a:gd name="adj" fmla="val 50000"/>
            </a:avLst>
          </a:prstGeom>
          <a:solidFill>
            <a:schemeClr val="tx1">
              <a:lumMod val="50000"/>
              <a:lumOff val="50000"/>
              <a:alpha val="20000"/>
            </a:schemeClr>
          </a:solidFill>
        </p:spPr>
        <p:txBody>
          <a:bodyPr wrap="none" lIns="108000" tIns="108000" rIns="108000" bIns="108000" rtlCol="0" anchor="ctr" anchorCtr="0">
            <a:noAutofit/>
          </a:bodyPr>
          <a:lstStyle/>
          <a:p>
            <a:pPr algn="ctr"/>
            <a:endParaRPr kumimoji="1" lang="zh-CN" altLang="en-US" sz="2000" b="1">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2" name="Picture 1">
            <a:extLst>
              <a:ext uri="{FF2B5EF4-FFF2-40B4-BE49-F238E27FC236}">
                <a16:creationId xmlns:a16="http://schemas.microsoft.com/office/drawing/2014/main" id="{4BF9A498-1A79-AD95-8B90-9B687DA8FF96}"/>
              </a:ext>
            </a:extLst>
          </p:cNvPr>
          <p:cNvPicPr>
            <a:picLocks noChangeAspect="1"/>
          </p:cNvPicPr>
          <p:nvPr/>
        </p:nvPicPr>
        <p:blipFill>
          <a:blip r:embed="rId6"/>
          <a:stretch>
            <a:fillRect/>
          </a:stretch>
        </p:blipFill>
        <p:spPr>
          <a:xfrm>
            <a:off x="1034723" y="5667070"/>
            <a:ext cx="658425" cy="615749"/>
          </a:xfrm>
          <a:prstGeom prst="rect">
            <a:avLst/>
          </a:prstGeom>
        </p:spPr>
      </p:pic>
      <p:sp>
        <p:nvSpPr>
          <p:cNvPr id="7" name="îşļîďè">
            <a:extLst>
              <a:ext uri="{FF2B5EF4-FFF2-40B4-BE49-F238E27FC236}">
                <a16:creationId xmlns:a16="http://schemas.microsoft.com/office/drawing/2014/main" id="{37433F3C-8768-352C-09F4-44473C347E91}"/>
              </a:ext>
            </a:extLst>
          </p:cNvPr>
          <p:cNvSpPr txBox="1"/>
          <p:nvPr/>
        </p:nvSpPr>
        <p:spPr>
          <a:xfrm>
            <a:off x="6859980" y="6122340"/>
            <a:ext cx="555157" cy="567612"/>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字魂59号-创粗黑" panose="00000500000000000000" pitchFamily="2" charset="-122"/>
                <a:cs typeface="Arial Unicode MS" panose="020B0604020202020204" pitchFamily="34" charset="-122"/>
                <a:sym typeface="+mn-lt"/>
              </a:rPr>
              <a:t>12</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8" name="Picture 7">
            <a:extLst>
              <a:ext uri="{FF2B5EF4-FFF2-40B4-BE49-F238E27FC236}">
                <a16:creationId xmlns:a16="http://schemas.microsoft.com/office/drawing/2014/main" id="{2CDD7C34-D334-A573-482C-821D5A3A9C29}"/>
              </a:ext>
            </a:extLst>
          </p:cNvPr>
          <p:cNvPicPr>
            <a:picLocks noChangeAspect="1"/>
          </p:cNvPicPr>
          <p:nvPr/>
        </p:nvPicPr>
        <p:blipFill>
          <a:blip r:embed="rId6"/>
          <a:stretch>
            <a:fillRect/>
          </a:stretch>
        </p:blipFill>
        <p:spPr>
          <a:xfrm>
            <a:off x="1083777" y="6283446"/>
            <a:ext cx="658425" cy="615749"/>
          </a:xfrm>
          <a:prstGeom prst="rect">
            <a:avLst/>
          </a:prstGeom>
        </p:spPr>
      </p:pic>
      <p:pic>
        <p:nvPicPr>
          <p:cNvPr id="9" name="Picture 8">
            <a:extLst>
              <a:ext uri="{FF2B5EF4-FFF2-40B4-BE49-F238E27FC236}">
                <a16:creationId xmlns:a16="http://schemas.microsoft.com/office/drawing/2014/main" id="{F67B6E41-E46E-4469-CDA6-63B6C250279E}"/>
              </a:ext>
            </a:extLst>
          </p:cNvPr>
          <p:cNvPicPr>
            <a:picLocks noChangeAspect="1"/>
          </p:cNvPicPr>
          <p:nvPr/>
        </p:nvPicPr>
        <p:blipFill>
          <a:blip r:embed="rId6"/>
          <a:stretch>
            <a:fillRect/>
          </a:stretch>
        </p:blipFill>
        <p:spPr>
          <a:xfrm>
            <a:off x="6746567" y="6107757"/>
            <a:ext cx="658425" cy="615749"/>
          </a:xfrm>
          <a:prstGeom prst="rect">
            <a:avLst/>
          </a:prstGeom>
        </p:spPr>
      </p:pic>
      <p:sp>
        <p:nvSpPr>
          <p:cNvPr id="10" name="îşļîďè">
            <a:extLst>
              <a:ext uri="{FF2B5EF4-FFF2-40B4-BE49-F238E27FC236}">
                <a16:creationId xmlns:a16="http://schemas.microsoft.com/office/drawing/2014/main" id="{C8F51517-F305-F738-6F22-B11BC10180BE}"/>
              </a:ext>
            </a:extLst>
          </p:cNvPr>
          <p:cNvSpPr txBox="1"/>
          <p:nvPr/>
        </p:nvSpPr>
        <p:spPr>
          <a:xfrm>
            <a:off x="6795495" y="2429603"/>
            <a:ext cx="555157" cy="567612"/>
          </a:xfrm>
          <a:prstGeom prst="roundRect">
            <a:avLst>
              <a:gd name="adj" fmla="val 50000"/>
            </a:avLst>
          </a:prstGeom>
          <a:gradFill>
            <a:gsLst>
              <a:gs pos="0">
                <a:srgbClr val="BD2CE3"/>
              </a:gs>
              <a:gs pos="100000">
                <a:srgbClr val="574EC5"/>
              </a:gs>
            </a:gsLst>
            <a:lin ang="10800000" scaled="1"/>
          </a:gradFill>
        </p:spPr>
        <p:txBody>
          <a:bodyPr wrap="none" lIns="108000" tIns="108000" rIns="108000" bIns="108000" rtlCol="0" anchor="ctr" anchorCtr="0">
            <a:normAutofit fontScale="75000" lnSpcReduction="20000"/>
          </a:bodyPr>
          <a:lstStyle/>
          <a:p>
            <a:pPr algn="ctr"/>
            <a:r>
              <a:rPr kumimoji="1" lang="en-US" altLang="zh-CN" sz="2000" b="1" dirty="0">
                <a:solidFill>
                  <a:srgbClr val="FFFFFF"/>
                </a:solidFill>
                <a:latin typeface="Source Han Sans SC"/>
                <a:ea typeface="Source Han Sans SC"/>
                <a:cs typeface="Arial Unicode MS" panose="020B0604020202020204" pitchFamily="34" charset="-122"/>
                <a:sym typeface="+mn-lt"/>
              </a:rPr>
              <a:t>07</a:t>
            </a:r>
            <a:endParaRPr kumimoji="1" lang="zh-CN" altLang="en-US" sz="2000" b="1" dirty="0">
              <a:solidFill>
                <a:srgbClr val="FFFFFF"/>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12" name="Picture 11">
            <a:extLst>
              <a:ext uri="{FF2B5EF4-FFF2-40B4-BE49-F238E27FC236}">
                <a16:creationId xmlns:a16="http://schemas.microsoft.com/office/drawing/2014/main" id="{FAF40E97-28A0-21BC-0AD9-70276F91FF08}"/>
              </a:ext>
            </a:extLst>
          </p:cNvPr>
          <p:cNvPicPr>
            <a:picLocks noChangeAspect="1"/>
          </p:cNvPicPr>
          <p:nvPr/>
        </p:nvPicPr>
        <p:blipFill>
          <a:blip r:embed="rId7"/>
          <a:stretch>
            <a:fillRect/>
          </a:stretch>
        </p:blipFill>
        <p:spPr>
          <a:xfrm>
            <a:off x="1742019" y="6273113"/>
            <a:ext cx="2298391" cy="749873"/>
          </a:xfrm>
          <a:prstGeom prst="rect">
            <a:avLst/>
          </a:prstGeom>
        </p:spPr>
      </p:pic>
      <p:pic>
        <p:nvPicPr>
          <p:cNvPr id="14" name="Picture 13">
            <a:extLst>
              <a:ext uri="{FF2B5EF4-FFF2-40B4-BE49-F238E27FC236}">
                <a16:creationId xmlns:a16="http://schemas.microsoft.com/office/drawing/2014/main" id="{B61B8A0C-FB3E-D93B-0A8D-239D293B04C2}"/>
              </a:ext>
            </a:extLst>
          </p:cNvPr>
          <p:cNvPicPr>
            <a:picLocks noChangeAspect="1"/>
          </p:cNvPicPr>
          <p:nvPr/>
        </p:nvPicPr>
        <p:blipFill>
          <a:blip r:embed="rId8"/>
          <a:stretch>
            <a:fillRect/>
          </a:stretch>
        </p:blipFill>
        <p:spPr>
          <a:xfrm>
            <a:off x="7346414" y="2381061"/>
            <a:ext cx="2536156" cy="640135"/>
          </a:xfrm>
          <a:prstGeom prst="rect">
            <a:avLst/>
          </a:prstGeom>
        </p:spPr>
      </p:pic>
      <p:pic>
        <p:nvPicPr>
          <p:cNvPr id="16" name="Picture 15">
            <a:extLst>
              <a:ext uri="{FF2B5EF4-FFF2-40B4-BE49-F238E27FC236}">
                <a16:creationId xmlns:a16="http://schemas.microsoft.com/office/drawing/2014/main" id="{46120F23-6987-BCF7-FCA2-058249EF569D}"/>
              </a:ext>
            </a:extLst>
          </p:cNvPr>
          <p:cNvPicPr>
            <a:picLocks noChangeAspect="1"/>
          </p:cNvPicPr>
          <p:nvPr/>
        </p:nvPicPr>
        <p:blipFill>
          <a:blip r:embed="rId9"/>
          <a:stretch>
            <a:fillRect/>
          </a:stretch>
        </p:blipFill>
        <p:spPr>
          <a:xfrm>
            <a:off x="7317613" y="3046008"/>
            <a:ext cx="4084674" cy="749873"/>
          </a:xfrm>
          <a:prstGeom prst="rect">
            <a:avLst/>
          </a:prstGeom>
        </p:spPr>
      </p:pic>
      <p:pic>
        <p:nvPicPr>
          <p:cNvPr id="18" name="Picture 17">
            <a:extLst>
              <a:ext uri="{FF2B5EF4-FFF2-40B4-BE49-F238E27FC236}">
                <a16:creationId xmlns:a16="http://schemas.microsoft.com/office/drawing/2014/main" id="{F777BF9B-B2E5-2A19-F0F5-9CBA8E309EDE}"/>
              </a:ext>
            </a:extLst>
          </p:cNvPr>
          <p:cNvPicPr>
            <a:picLocks noChangeAspect="1"/>
          </p:cNvPicPr>
          <p:nvPr/>
        </p:nvPicPr>
        <p:blipFill>
          <a:blip r:embed="rId10"/>
          <a:stretch>
            <a:fillRect/>
          </a:stretch>
        </p:blipFill>
        <p:spPr>
          <a:xfrm>
            <a:off x="7409619" y="6121857"/>
            <a:ext cx="2036240" cy="640135"/>
          </a:xfrm>
          <a:prstGeom prst="rect">
            <a:avLst/>
          </a:prstGeom>
        </p:spPr>
      </p:pic>
    </p:spTree>
    <p:extLst>
      <p:ext uri="{BB962C8B-B14F-4D97-AF65-F5344CB8AC3E}">
        <p14:creationId xmlns:p14="http://schemas.microsoft.com/office/powerpoint/2010/main" val="3670897183"/>
      </p:ext>
    </p:extLst>
  </p:cSld>
  <p:clrMapOvr>
    <a:masterClrMapping/>
  </p:clrMapOvr>
  <mc:AlternateContent xmlns:mc="http://schemas.openxmlformats.org/markup-compatibility/2006" xmlns:p14="http://schemas.microsoft.com/office/powerpoint/2010/main">
    <mc:Choice Requires="p14">
      <p:transition spd="slow" p14:dur="900" advClick="0">
        <p14:warp dir="i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3" grpId="0" animBg="1"/>
      <p:bldP spid="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512763" y="946150"/>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16" name="标题 3">
            <a:extLst>
              <a:ext uri="{FF2B5EF4-FFF2-40B4-BE49-F238E27FC236}">
                <a16:creationId xmlns:a16="http://schemas.microsoft.com/office/drawing/2014/main" id="{3AE41AAB-6008-42ED-B1A7-BE761FF1C9C4}"/>
              </a:ext>
            </a:extLst>
          </p:cNvPr>
          <p:cNvSpPr txBox="1"/>
          <p:nvPr/>
        </p:nvSpPr>
        <p:spPr>
          <a:xfrm>
            <a:off x="5401370" y="1453455"/>
            <a:ext cx="2195154"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ar-JO" altLang="zh-CN" sz="11500" dirty="0">
                <a:gradFill>
                  <a:gsLst>
                    <a:gs pos="0">
                      <a:srgbClr val="BD2CE3"/>
                    </a:gs>
                    <a:gs pos="100000">
                      <a:srgbClr val="574EC5"/>
                    </a:gs>
                  </a:gsLst>
                  <a:lin ang="10800000" scaled="1"/>
                </a:gradFill>
                <a:latin typeface="Source Han Sans SC"/>
                <a:ea typeface="Source Han Sans SC"/>
                <a:cs typeface="Arial Unicode MS" panose="020B0604020202020204" pitchFamily="34" charset="-122"/>
                <a:sym typeface="+mn-lt"/>
              </a:rPr>
              <a:t>07</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42AA6782-065F-43A4-8289-EF39FF313D30}"/>
              </a:ext>
            </a:extLst>
          </p:cNvPr>
          <p:cNvSpPr/>
          <p:nvPr/>
        </p:nvSpPr>
        <p:spPr>
          <a:xfrm>
            <a:off x="5619144" y="3275218"/>
            <a:ext cx="5652086" cy="1038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85000" lnSpcReduction="20000"/>
          </a:bodyPr>
          <a:lstStyle/>
          <a:p>
            <a:pPr>
              <a:lnSpc>
                <a:spcPct val="130000"/>
              </a:lnSpc>
            </a:pPr>
            <a:r>
              <a:rPr kumimoji="1" lang="en-US" altLang="zh-CN" sz="5400" b="1" dirty="0">
                <a:solidFill>
                  <a:schemeClr val="tx1"/>
                </a:solidFill>
                <a:latin typeface="Source Han Sans SC"/>
                <a:ea typeface="Source Han Sans SC"/>
                <a:cs typeface="Arial Unicode MS" panose="020B0604020202020204" pitchFamily="34" charset="-122"/>
                <a:sym typeface="+mn-lt"/>
              </a:rPr>
              <a:t>Technology Stack</a:t>
            </a:r>
          </a:p>
        </p:txBody>
      </p:sp>
      <p:sp>
        <p:nvSpPr>
          <p:cNvPr id="20" name="副标题 4">
            <a:extLst>
              <a:ext uri="{FF2B5EF4-FFF2-40B4-BE49-F238E27FC236}">
                <a16:creationId xmlns:a16="http://schemas.microsoft.com/office/drawing/2014/main" id="{A3D6BF79-A5ED-4DE1-A830-A8ED067490D3}"/>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2251FBC2-7ABA-45DC-BACB-6929E63D5911}"/>
              </a:ext>
            </a:extLst>
          </p:cNvPr>
          <p:cNvSpPr/>
          <p:nvPr/>
        </p:nvSpPr>
        <p:spPr>
          <a:xfrm>
            <a:off x="7761113" y="1933789"/>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1FD1939C-AA82-4BB5-BA90-B94C12E9B38B}"/>
              </a:ext>
            </a:extLst>
          </p:cNvPr>
          <p:cNvSpPr/>
          <p:nvPr/>
        </p:nvSpPr>
        <p:spPr>
          <a:xfrm>
            <a:off x="8491105"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2" name="Picture 1">
            <a:extLst>
              <a:ext uri="{FF2B5EF4-FFF2-40B4-BE49-F238E27FC236}">
                <a16:creationId xmlns:a16="http://schemas.microsoft.com/office/drawing/2014/main" id="{B9186F62-3EBC-B0F0-E595-C768E0CE15D1}"/>
              </a:ext>
            </a:extLst>
          </p:cNvPr>
          <p:cNvPicPr>
            <a:picLocks noChangeAspect="1"/>
          </p:cNvPicPr>
          <p:nvPr/>
        </p:nvPicPr>
        <p:blipFill>
          <a:blip r:embed="rId3"/>
          <a:stretch>
            <a:fillRect/>
          </a:stretch>
        </p:blipFill>
        <p:spPr>
          <a:xfrm>
            <a:off x="1239304" y="1609186"/>
            <a:ext cx="3535986" cy="3639627"/>
          </a:xfrm>
          <a:prstGeom prst="rect">
            <a:avLst/>
          </a:prstGeom>
        </p:spPr>
      </p:pic>
    </p:spTree>
    <p:extLst>
      <p:ext uri="{BB962C8B-B14F-4D97-AF65-F5344CB8AC3E}">
        <p14:creationId xmlns:p14="http://schemas.microsoft.com/office/powerpoint/2010/main" val="386168663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2">
            <a:extLst>
              <a:ext uri="{FF2B5EF4-FFF2-40B4-BE49-F238E27FC236}">
                <a16:creationId xmlns:a16="http://schemas.microsoft.com/office/drawing/2014/main" id="{05A29613-1339-4C3C-A4EB-39BC9A4AA76A}"/>
              </a:ext>
            </a:extLst>
          </p:cNvPr>
          <p:cNvSpPr/>
          <p:nvPr/>
        </p:nvSpPr>
        <p:spPr>
          <a:xfrm>
            <a:off x="1016000" y="3001365"/>
            <a:ext cx="10160000" cy="28815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5" name="组合 23">
            <a:extLst>
              <a:ext uri="{FF2B5EF4-FFF2-40B4-BE49-F238E27FC236}">
                <a16:creationId xmlns:a16="http://schemas.microsoft.com/office/drawing/2014/main" id="{9830255E-4C58-42B1-B6C5-699C6C34E659}"/>
              </a:ext>
            </a:extLst>
          </p:cNvPr>
          <p:cNvGrpSpPr/>
          <p:nvPr/>
        </p:nvGrpSpPr>
        <p:grpSpPr>
          <a:xfrm>
            <a:off x="1037201" y="2124768"/>
            <a:ext cx="1711129" cy="1696431"/>
            <a:chOff x="1151039" y="2821454"/>
            <a:chExt cx="1711129" cy="1696431"/>
          </a:xfrm>
        </p:grpSpPr>
        <p:grpSp>
          <p:nvGrpSpPr>
            <p:cNvPr id="6" name="组合 24">
              <a:extLst>
                <a:ext uri="{FF2B5EF4-FFF2-40B4-BE49-F238E27FC236}">
                  <a16:creationId xmlns:a16="http://schemas.microsoft.com/office/drawing/2014/main" id="{8045B2D4-8C01-4247-B3EF-BB24F9E12CA4}"/>
                </a:ext>
              </a:extLst>
            </p:cNvPr>
            <p:cNvGrpSpPr/>
            <p:nvPr/>
          </p:nvGrpSpPr>
          <p:grpSpPr>
            <a:xfrm>
              <a:off x="1151039" y="2821454"/>
              <a:ext cx="1711129" cy="1696431"/>
              <a:chOff x="1352250" y="2821454"/>
              <a:chExt cx="1711129" cy="1696431"/>
            </a:xfrm>
          </p:grpSpPr>
          <p:sp>
            <p:nvSpPr>
              <p:cNvPr id="8" name="椭圆 26">
                <a:extLst>
                  <a:ext uri="{FF2B5EF4-FFF2-40B4-BE49-F238E27FC236}">
                    <a16:creationId xmlns:a16="http://schemas.microsoft.com/office/drawing/2014/main" id="{E43CA571-64DC-4C35-9DD0-24E7D938C6CD}"/>
                  </a:ext>
                </a:extLst>
              </p:cNvPr>
              <p:cNvSpPr/>
              <p:nvPr/>
            </p:nvSpPr>
            <p:spPr>
              <a:xfrm>
                <a:off x="1366948" y="2821454"/>
                <a:ext cx="1696431" cy="1696431"/>
              </a:xfrm>
              <a:prstGeom prst="ellipse">
                <a:avLst/>
              </a:prstGeom>
              <a:gradFill flip="none" rotWithShape="1">
                <a:gsLst>
                  <a:gs pos="0">
                    <a:srgbClr val="AF74E2"/>
                  </a:gs>
                  <a:gs pos="100000">
                    <a:srgbClr val="EE94FE"/>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latin typeface="字魂59号-创粗黑" panose="00000500000000000000" pitchFamily="2" charset="-122"/>
                  <a:ea typeface="字魂59号-创粗黑" panose="00000500000000000000" pitchFamily="2" charset="-122"/>
                  <a:cs typeface="阿里巴巴普惠体 B" panose="00020600040101010101" pitchFamily="18" charset="-122"/>
                  <a:sym typeface="字魂59号-创粗黑" panose="00000500000000000000" pitchFamily="2" charset="-122"/>
                </a:endParaRPr>
              </a:p>
            </p:txBody>
          </p:sp>
          <p:sp>
            <p:nvSpPr>
              <p:cNvPr id="9" name="TextBox 42">
                <a:extLst>
                  <a:ext uri="{FF2B5EF4-FFF2-40B4-BE49-F238E27FC236}">
                    <a16:creationId xmlns:a16="http://schemas.microsoft.com/office/drawing/2014/main" id="{0351BA9A-CB0E-4F64-9DBC-2B5A112BDA26}"/>
                  </a:ext>
                </a:extLst>
              </p:cNvPr>
              <p:cNvSpPr txBox="1"/>
              <p:nvPr/>
            </p:nvSpPr>
            <p:spPr>
              <a:xfrm>
                <a:off x="1352250" y="4046999"/>
                <a:ext cx="1640128" cy="470838"/>
              </a:xfrm>
              <a:prstGeom prst="rect">
                <a:avLst/>
              </a:prstGeom>
              <a:noFill/>
            </p:spPr>
            <p:txBody>
              <a:bodyPr wrap="square" lIns="0" tIns="0" rIns="0" bIns="0" rtlCol="0">
                <a:normAutofit/>
              </a:bodyPr>
              <a:lstStyle>
                <a:defPPr>
                  <a:defRPr lang="zh-CN"/>
                </a:defPPr>
                <a:lvl1pPr>
                  <a:defRPr sz="2000" b="1">
                    <a:solidFill>
                      <a:schemeClr val="bg1"/>
                    </a:solidFill>
                    <a:latin typeface="微软雅黑" pitchFamily="34" charset="-122"/>
                    <a:ea typeface="微软雅黑" pitchFamily="34" charset="-122"/>
                  </a:defRPr>
                </a:lvl1pPr>
              </a:lstStyle>
              <a:p>
                <a:pPr algn="ctr"/>
                <a:r>
                  <a:rPr lang="en-US" dirty="0"/>
                  <a:t>HTML</a:t>
                </a:r>
                <a:endParaRPr lang="en-US" altLang="en-US" sz="1800" b="0" dirty="0">
                  <a:latin typeface="Source Han Sans SC"/>
                  <a:ea typeface="Source Han Sans SC"/>
                  <a:cs typeface="阿里巴巴普惠体 B" panose="00020600040101010101" pitchFamily="18" charset="-122"/>
                  <a:sym typeface="字魂59号-创粗黑" panose="00000500000000000000" pitchFamily="2" charset="-122"/>
                </a:endParaRPr>
              </a:p>
            </p:txBody>
          </p:sp>
        </p:grpSp>
        <p:sp>
          <p:nvSpPr>
            <p:cNvPr id="7" name="checkmark_44126">
              <a:extLst>
                <a:ext uri="{FF2B5EF4-FFF2-40B4-BE49-F238E27FC236}">
                  <a16:creationId xmlns:a16="http://schemas.microsoft.com/office/drawing/2014/main" id="{B63D3073-9494-477F-81CF-F807357F653E}"/>
                </a:ext>
              </a:extLst>
            </p:cNvPr>
            <p:cNvSpPr>
              <a:spLocks noChangeAspect="1"/>
            </p:cNvSpPr>
            <p:nvPr/>
          </p:nvSpPr>
          <p:spPr bwMode="auto">
            <a:xfrm>
              <a:off x="1708292" y="3126135"/>
              <a:ext cx="525622" cy="433034"/>
            </a:xfrm>
            <a:custGeom>
              <a:avLst/>
              <a:gdLst>
                <a:gd name="T0" fmla="*/ 5991 w 7318"/>
                <a:gd name="T1" fmla="*/ 0 h 6039"/>
                <a:gd name="T2" fmla="*/ 2606 w 7318"/>
                <a:gd name="T3" fmla="*/ 3385 h 6039"/>
                <a:gd name="T4" fmla="*/ 1327 w 7318"/>
                <a:gd name="T5" fmla="*/ 2106 h 6039"/>
                <a:gd name="T6" fmla="*/ 0 w 7318"/>
                <a:gd name="T7" fmla="*/ 3433 h 6039"/>
                <a:gd name="T8" fmla="*/ 1279 w 7318"/>
                <a:gd name="T9" fmla="*/ 4712 h 6039"/>
                <a:gd name="T10" fmla="*/ 2606 w 7318"/>
                <a:gd name="T11" fmla="*/ 6039 h 6039"/>
                <a:gd name="T12" fmla="*/ 3933 w 7318"/>
                <a:gd name="T13" fmla="*/ 4712 h 6039"/>
                <a:gd name="T14" fmla="*/ 7318 w 7318"/>
                <a:gd name="T15" fmla="*/ 1327 h 6039"/>
                <a:gd name="T16" fmla="*/ 5991 w 7318"/>
                <a:gd name="T17" fmla="*/ 0 h 6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8" h="6039">
                  <a:moveTo>
                    <a:pt x="5991" y="0"/>
                  </a:moveTo>
                  <a:lnTo>
                    <a:pt x="2606" y="3385"/>
                  </a:lnTo>
                  <a:lnTo>
                    <a:pt x="1327" y="2106"/>
                  </a:lnTo>
                  <a:lnTo>
                    <a:pt x="0" y="3433"/>
                  </a:lnTo>
                  <a:lnTo>
                    <a:pt x="1279" y="4712"/>
                  </a:lnTo>
                  <a:lnTo>
                    <a:pt x="2606" y="6039"/>
                  </a:lnTo>
                  <a:lnTo>
                    <a:pt x="3933" y="4712"/>
                  </a:lnTo>
                  <a:lnTo>
                    <a:pt x="7318" y="1327"/>
                  </a:lnTo>
                  <a:lnTo>
                    <a:pt x="5991" y="0"/>
                  </a:ln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11" name="组合 29">
            <a:extLst>
              <a:ext uri="{FF2B5EF4-FFF2-40B4-BE49-F238E27FC236}">
                <a16:creationId xmlns:a16="http://schemas.microsoft.com/office/drawing/2014/main" id="{B4D9492D-3BE5-473A-B812-CE54B547FA29}"/>
              </a:ext>
            </a:extLst>
          </p:cNvPr>
          <p:cNvGrpSpPr/>
          <p:nvPr/>
        </p:nvGrpSpPr>
        <p:grpSpPr>
          <a:xfrm>
            <a:off x="5164146" y="2213015"/>
            <a:ext cx="1696431" cy="1884801"/>
            <a:chOff x="1324099" y="2821454"/>
            <a:chExt cx="1696431" cy="1884801"/>
          </a:xfrm>
        </p:grpSpPr>
        <p:sp>
          <p:nvSpPr>
            <p:cNvPr id="13" name="椭圆 31">
              <a:extLst>
                <a:ext uri="{FF2B5EF4-FFF2-40B4-BE49-F238E27FC236}">
                  <a16:creationId xmlns:a16="http://schemas.microsoft.com/office/drawing/2014/main" id="{744B0BBD-BCE1-4462-983E-0749183222A9}"/>
                </a:ext>
              </a:extLst>
            </p:cNvPr>
            <p:cNvSpPr/>
            <p:nvPr/>
          </p:nvSpPr>
          <p:spPr>
            <a:xfrm>
              <a:off x="1324099" y="2821454"/>
              <a:ext cx="1696431" cy="1696431"/>
            </a:xfrm>
            <a:prstGeom prst="ellipse">
              <a:avLst/>
            </a:prstGeom>
            <a:gradFill flip="none" rotWithShape="1">
              <a:gsLst>
                <a:gs pos="0">
                  <a:srgbClr val="AF74E2"/>
                </a:gs>
                <a:gs pos="100000">
                  <a:srgbClr val="EE94F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字魂59号-创粗黑" panose="00000500000000000000" pitchFamily="2" charset="-122"/>
                <a:ea typeface="字魂59号-创粗黑" panose="00000500000000000000" pitchFamily="2" charset="-122"/>
                <a:cs typeface="阿里巴巴普惠体 B" panose="00020600040101010101" pitchFamily="18" charset="-122"/>
                <a:sym typeface="字魂59号-创粗黑" panose="00000500000000000000" pitchFamily="2" charset="-122"/>
              </a:endParaRPr>
            </a:p>
          </p:txBody>
        </p:sp>
        <p:sp>
          <p:nvSpPr>
            <p:cNvPr id="14" name="TextBox 42">
              <a:extLst>
                <a:ext uri="{FF2B5EF4-FFF2-40B4-BE49-F238E27FC236}">
                  <a16:creationId xmlns:a16="http://schemas.microsoft.com/office/drawing/2014/main" id="{B4FA9C4F-557C-49B8-9688-35C963226CC6}"/>
                </a:ext>
              </a:extLst>
            </p:cNvPr>
            <p:cNvSpPr txBox="1"/>
            <p:nvPr/>
          </p:nvSpPr>
          <p:spPr>
            <a:xfrm>
              <a:off x="1352251" y="3950312"/>
              <a:ext cx="1640128" cy="755943"/>
            </a:xfrm>
            <a:prstGeom prst="rect">
              <a:avLst/>
            </a:prstGeom>
            <a:noFill/>
          </p:spPr>
          <p:txBody>
            <a:bodyPr wrap="square" lIns="0" tIns="0" rIns="0" bIns="0" rtlCol="0">
              <a:normAutofit/>
            </a:bodyPr>
            <a:lstStyle>
              <a:defPPr>
                <a:defRPr lang="zh-CN"/>
              </a:defPPr>
              <a:lvl1pPr>
                <a:defRPr sz="2000" b="1">
                  <a:solidFill>
                    <a:schemeClr val="bg1"/>
                  </a:solidFill>
                  <a:latin typeface="微软雅黑" pitchFamily="34" charset="-122"/>
                  <a:ea typeface="微软雅黑" pitchFamily="34" charset="-122"/>
                </a:defRPr>
              </a:lvl1pPr>
            </a:lstStyle>
            <a:p>
              <a:pPr algn="ctr"/>
              <a:r>
                <a:rPr lang="en-US" dirty="0"/>
                <a:t>Bootstrap</a:t>
              </a:r>
              <a:endParaRPr lang="en-US" altLang="en-US" sz="1800" b="0" dirty="0">
                <a:latin typeface="Source Han Sans SC"/>
                <a:ea typeface="Source Han Sans SC"/>
                <a:cs typeface="阿里巴巴普惠体 B" panose="00020600040101010101" pitchFamily="18" charset="-122"/>
                <a:sym typeface="字魂59号-创粗黑" panose="00000500000000000000" pitchFamily="2" charset="-122"/>
              </a:endParaRPr>
            </a:p>
          </p:txBody>
        </p:sp>
      </p:grpSp>
      <p:grpSp>
        <p:nvGrpSpPr>
          <p:cNvPr id="15" name="组合 33">
            <a:extLst>
              <a:ext uri="{FF2B5EF4-FFF2-40B4-BE49-F238E27FC236}">
                <a16:creationId xmlns:a16="http://schemas.microsoft.com/office/drawing/2014/main" id="{8C5E564E-E56A-42E3-B2C5-EF22C8C42CF7}"/>
              </a:ext>
            </a:extLst>
          </p:cNvPr>
          <p:cNvGrpSpPr/>
          <p:nvPr/>
        </p:nvGrpSpPr>
        <p:grpSpPr>
          <a:xfrm>
            <a:off x="3140572" y="2151118"/>
            <a:ext cx="1696431" cy="1696431"/>
            <a:chOff x="3692200" y="2798447"/>
            <a:chExt cx="1696431" cy="1696431"/>
          </a:xfrm>
        </p:grpSpPr>
        <p:grpSp>
          <p:nvGrpSpPr>
            <p:cNvPr id="16" name="组合 34">
              <a:extLst>
                <a:ext uri="{FF2B5EF4-FFF2-40B4-BE49-F238E27FC236}">
                  <a16:creationId xmlns:a16="http://schemas.microsoft.com/office/drawing/2014/main" id="{0EBB579F-8E9C-4A74-A3F7-BDB150F50C7F}"/>
                </a:ext>
              </a:extLst>
            </p:cNvPr>
            <p:cNvGrpSpPr/>
            <p:nvPr/>
          </p:nvGrpSpPr>
          <p:grpSpPr>
            <a:xfrm>
              <a:off x="3692200" y="2798447"/>
              <a:ext cx="1696431" cy="1696431"/>
              <a:chOff x="1324099" y="2821454"/>
              <a:chExt cx="1696431" cy="1696431"/>
            </a:xfrm>
          </p:grpSpPr>
          <p:sp>
            <p:nvSpPr>
              <p:cNvPr id="18" name="椭圆 36">
                <a:extLst>
                  <a:ext uri="{FF2B5EF4-FFF2-40B4-BE49-F238E27FC236}">
                    <a16:creationId xmlns:a16="http://schemas.microsoft.com/office/drawing/2014/main" id="{35D029C4-CCFE-4680-9722-AF829C75988B}"/>
                  </a:ext>
                </a:extLst>
              </p:cNvPr>
              <p:cNvSpPr/>
              <p:nvPr/>
            </p:nvSpPr>
            <p:spPr>
              <a:xfrm>
                <a:off x="1324099" y="2821454"/>
                <a:ext cx="1696431" cy="1696431"/>
              </a:xfrm>
              <a:prstGeom prst="ellipse">
                <a:avLst/>
              </a:prstGeom>
              <a:gradFill flip="none" rotWithShape="1">
                <a:gsLst>
                  <a:gs pos="0">
                    <a:srgbClr val="AF74E2"/>
                  </a:gs>
                  <a:gs pos="100000">
                    <a:srgbClr val="EE94F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字魂59号-创粗黑" panose="00000500000000000000" pitchFamily="2" charset="-122"/>
                  <a:ea typeface="字魂59号-创粗黑" panose="00000500000000000000" pitchFamily="2" charset="-122"/>
                  <a:cs typeface="阿里巴巴普惠体 B" panose="00020600040101010101" pitchFamily="18" charset="-122"/>
                  <a:sym typeface="字魂59号-创粗黑" panose="00000500000000000000" pitchFamily="2" charset="-122"/>
                </a:endParaRPr>
              </a:p>
            </p:txBody>
          </p:sp>
          <p:sp>
            <p:nvSpPr>
              <p:cNvPr id="19" name="TextBox 42">
                <a:extLst>
                  <a:ext uri="{FF2B5EF4-FFF2-40B4-BE49-F238E27FC236}">
                    <a16:creationId xmlns:a16="http://schemas.microsoft.com/office/drawing/2014/main" id="{70009AF5-97DB-485F-8A1E-7AB3AD13DF0F}"/>
                  </a:ext>
                </a:extLst>
              </p:cNvPr>
              <p:cNvSpPr txBox="1"/>
              <p:nvPr/>
            </p:nvSpPr>
            <p:spPr>
              <a:xfrm>
                <a:off x="1352250" y="4041410"/>
                <a:ext cx="1640128" cy="426131"/>
              </a:xfrm>
              <a:prstGeom prst="rect">
                <a:avLst/>
              </a:prstGeom>
              <a:noFill/>
            </p:spPr>
            <p:txBody>
              <a:bodyPr wrap="square" lIns="0" tIns="0" rIns="0" bIns="0" rtlCol="0">
                <a:normAutofit/>
              </a:bodyPr>
              <a:lstStyle>
                <a:defPPr>
                  <a:defRPr lang="zh-CN"/>
                </a:defPPr>
                <a:lvl1pPr>
                  <a:defRPr sz="2000" b="1">
                    <a:solidFill>
                      <a:schemeClr val="bg1"/>
                    </a:solidFill>
                    <a:latin typeface="微软雅黑" pitchFamily="34" charset="-122"/>
                    <a:ea typeface="微软雅黑" pitchFamily="34" charset="-122"/>
                  </a:defRPr>
                </a:lvl1pPr>
              </a:lstStyle>
              <a:p>
                <a:pPr algn="ctr"/>
                <a:r>
                  <a:rPr lang="en-US" dirty="0"/>
                  <a:t>CSS</a:t>
                </a:r>
                <a:endParaRPr lang="en-US" altLang="en-US" sz="1800" b="0" dirty="0">
                  <a:latin typeface="Source Han Sans SC"/>
                  <a:ea typeface="Source Han Sans SC"/>
                  <a:cs typeface="阿里巴巴普惠体 B" panose="00020600040101010101" pitchFamily="18" charset="-122"/>
                  <a:sym typeface="字魂59号-创粗黑" panose="00000500000000000000" pitchFamily="2" charset="-122"/>
                </a:endParaRPr>
              </a:p>
            </p:txBody>
          </p:sp>
        </p:grpSp>
        <p:sp>
          <p:nvSpPr>
            <p:cNvPr id="17" name="two-way-arrows_64496">
              <a:extLst>
                <a:ext uri="{FF2B5EF4-FFF2-40B4-BE49-F238E27FC236}">
                  <a16:creationId xmlns:a16="http://schemas.microsoft.com/office/drawing/2014/main" id="{C6960BD3-8DEA-49A3-9387-5A6DE871D1B5}"/>
                </a:ext>
              </a:extLst>
            </p:cNvPr>
            <p:cNvSpPr>
              <a:spLocks noChangeAspect="1"/>
            </p:cNvSpPr>
            <p:nvPr/>
          </p:nvSpPr>
          <p:spPr bwMode="auto">
            <a:xfrm>
              <a:off x="4290632" y="3079841"/>
              <a:ext cx="499566" cy="525622"/>
            </a:xfrm>
            <a:custGeom>
              <a:avLst/>
              <a:gdLst>
                <a:gd name="connsiteX0" fmla="*/ 145787 w 570240"/>
                <a:gd name="connsiteY0" fmla="*/ 291004 h 599983"/>
                <a:gd name="connsiteX1" fmla="*/ 161433 w 570240"/>
                <a:gd name="connsiteY1" fmla="*/ 292492 h 599983"/>
                <a:gd name="connsiteX2" fmla="*/ 178322 w 570240"/>
                <a:gd name="connsiteY2" fmla="*/ 317289 h 599983"/>
                <a:gd name="connsiteX3" fmla="*/ 178322 w 570240"/>
                <a:gd name="connsiteY3" fmla="*/ 368869 h 599983"/>
                <a:gd name="connsiteX4" fmla="*/ 542912 w 570240"/>
                <a:gd name="connsiteY4" fmla="*/ 368869 h 599983"/>
                <a:gd name="connsiteX5" fmla="*/ 569735 w 570240"/>
                <a:gd name="connsiteY5" fmla="*/ 396642 h 599983"/>
                <a:gd name="connsiteX6" fmla="*/ 569735 w 570240"/>
                <a:gd name="connsiteY6" fmla="*/ 494841 h 599983"/>
                <a:gd name="connsiteX7" fmla="*/ 561788 w 570240"/>
                <a:gd name="connsiteY7" fmla="*/ 514679 h 599983"/>
                <a:gd name="connsiteX8" fmla="*/ 542912 w 570240"/>
                <a:gd name="connsiteY8" fmla="*/ 522614 h 599983"/>
                <a:gd name="connsiteX9" fmla="*/ 178322 w 570240"/>
                <a:gd name="connsiteY9" fmla="*/ 521622 h 599983"/>
                <a:gd name="connsiteX10" fmla="*/ 178322 w 570240"/>
                <a:gd name="connsiteY10" fmla="*/ 572210 h 599983"/>
                <a:gd name="connsiteX11" fmla="*/ 160440 w 570240"/>
                <a:gd name="connsiteY11" fmla="*/ 597999 h 599983"/>
                <a:gd name="connsiteX12" fmla="*/ 130637 w 570240"/>
                <a:gd name="connsiteY12" fmla="*/ 592048 h 599983"/>
                <a:gd name="connsiteX13" fmla="*/ 10431 w 570240"/>
                <a:gd name="connsiteY13" fmla="*/ 470043 h 599983"/>
                <a:gd name="connsiteX14" fmla="*/ 10431 w 570240"/>
                <a:gd name="connsiteY14" fmla="*/ 419456 h 599983"/>
                <a:gd name="connsiteX15" fmla="*/ 131630 w 570240"/>
                <a:gd name="connsiteY15" fmla="*/ 298443 h 599983"/>
                <a:gd name="connsiteX16" fmla="*/ 145787 w 570240"/>
                <a:gd name="connsiteY16" fmla="*/ 291004 h 599983"/>
                <a:gd name="connsiteX17" fmla="*/ 424463 w 570240"/>
                <a:gd name="connsiteY17" fmla="*/ 496 h 599983"/>
                <a:gd name="connsiteX18" fmla="*/ 438619 w 570240"/>
                <a:gd name="connsiteY18" fmla="*/ 7935 h 599983"/>
                <a:gd name="connsiteX19" fmla="*/ 559810 w 570240"/>
                <a:gd name="connsiteY19" fmla="*/ 128948 h 599983"/>
                <a:gd name="connsiteX20" fmla="*/ 559810 w 570240"/>
                <a:gd name="connsiteY20" fmla="*/ 179535 h 599983"/>
                <a:gd name="connsiteX21" fmla="*/ 439612 w 570240"/>
                <a:gd name="connsiteY21" fmla="*/ 301540 h 599983"/>
                <a:gd name="connsiteX22" fmla="*/ 409811 w 570240"/>
                <a:gd name="connsiteY22" fmla="*/ 307491 h 599983"/>
                <a:gd name="connsiteX23" fmla="*/ 391930 w 570240"/>
                <a:gd name="connsiteY23" fmla="*/ 282694 h 599983"/>
                <a:gd name="connsiteX24" fmla="*/ 391930 w 570240"/>
                <a:gd name="connsiteY24" fmla="*/ 231114 h 599983"/>
                <a:gd name="connsiteX25" fmla="*/ 27363 w 570240"/>
                <a:gd name="connsiteY25" fmla="*/ 232106 h 599983"/>
                <a:gd name="connsiteX26" fmla="*/ 8489 w 570240"/>
                <a:gd name="connsiteY26" fmla="*/ 224171 h 599983"/>
                <a:gd name="connsiteX27" fmla="*/ 542 w 570240"/>
                <a:gd name="connsiteY27" fmla="*/ 204333 h 599983"/>
                <a:gd name="connsiteX28" fmla="*/ 542 w 570240"/>
                <a:gd name="connsiteY28" fmla="*/ 106134 h 599983"/>
                <a:gd name="connsiteX29" fmla="*/ 27363 w 570240"/>
                <a:gd name="connsiteY29" fmla="*/ 78361 h 599983"/>
                <a:gd name="connsiteX30" fmla="*/ 391930 w 570240"/>
                <a:gd name="connsiteY30" fmla="*/ 78361 h 599983"/>
                <a:gd name="connsiteX31" fmla="*/ 391930 w 570240"/>
                <a:gd name="connsiteY31" fmla="*/ 27773 h 599983"/>
                <a:gd name="connsiteX32" fmla="*/ 408818 w 570240"/>
                <a:gd name="connsiteY32" fmla="*/ 1984 h 599983"/>
                <a:gd name="connsiteX33" fmla="*/ 424463 w 570240"/>
                <a:gd name="connsiteY33" fmla="*/ 496 h 59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0240" h="599983">
                  <a:moveTo>
                    <a:pt x="145787" y="291004"/>
                  </a:moveTo>
                  <a:cubicBezTo>
                    <a:pt x="151002" y="290012"/>
                    <a:pt x="156466" y="290508"/>
                    <a:pt x="161433" y="292492"/>
                  </a:cubicBezTo>
                  <a:cubicBezTo>
                    <a:pt x="171368" y="296459"/>
                    <a:pt x="178322" y="306378"/>
                    <a:pt x="178322" y="317289"/>
                  </a:cubicBezTo>
                  <a:lnTo>
                    <a:pt x="178322" y="368869"/>
                  </a:lnTo>
                  <a:lnTo>
                    <a:pt x="542912" y="368869"/>
                  </a:lnTo>
                  <a:cubicBezTo>
                    <a:pt x="557814" y="368869"/>
                    <a:pt x="569735" y="380771"/>
                    <a:pt x="569735" y="396642"/>
                  </a:cubicBezTo>
                  <a:lnTo>
                    <a:pt x="569735" y="494841"/>
                  </a:lnTo>
                  <a:cubicBezTo>
                    <a:pt x="569735" y="502776"/>
                    <a:pt x="566755" y="509720"/>
                    <a:pt x="561788" y="514679"/>
                  </a:cubicBezTo>
                  <a:cubicBezTo>
                    <a:pt x="556820" y="519639"/>
                    <a:pt x="549866" y="522614"/>
                    <a:pt x="542912" y="522614"/>
                  </a:cubicBezTo>
                  <a:lnTo>
                    <a:pt x="178322" y="521622"/>
                  </a:lnTo>
                  <a:lnTo>
                    <a:pt x="178322" y="572210"/>
                  </a:lnTo>
                  <a:cubicBezTo>
                    <a:pt x="178322" y="584113"/>
                    <a:pt x="171368" y="594032"/>
                    <a:pt x="160440" y="597999"/>
                  </a:cubicBezTo>
                  <a:cubicBezTo>
                    <a:pt x="150505" y="601967"/>
                    <a:pt x="138584" y="599983"/>
                    <a:pt x="130637" y="592048"/>
                  </a:cubicBezTo>
                  <a:lnTo>
                    <a:pt x="10431" y="470043"/>
                  </a:lnTo>
                  <a:cubicBezTo>
                    <a:pt x="-3477" y="456156"/>
                    <a:pt x="-3477" y="433343"/>
                    <a:pt x="10431" y="419456"/>
                  </a:cubicBezTo>
                  <a:lnTo>
                    <a:pt x="131630" y="298443"/>
                  </a:lnTo>
                  <a:cubicBezTo>
                    <a:pt x="135604" y="294476"/>
                    <a:pt x="140571" y="291996"/>
                    <a:pt x="145787" y="291004"/>
                  </a:cubicBezTo>
                  <a:close/>
                  <a:moveTo>
                    <a:pt x="424463" y="496"/>
                  </a:moveTo>
                  <a:cubicBezTo>
                    <a:pt x="429678" y="1488"/>
                    <a:pt x="434645" y="3968"/>
                    <a:pt x="438619" y="7935"/>
                  </a:cubicBezTo>
                  <a:lnTo>
                    <a:pt x="559810" y="128948"/>
                  </a:lnTo>
                  <a:cubicBezTo>
                    <a:pt x="573717" y="142835"/>
                    <a:pt x="573717" y="165648"/>
                    <a:pt x="559810" y="179535"/>
                  </a:cubicBezTo>
                  <a:lnTo>
                    <a:pt x="439612" y="301540"/>
                  </a:lnTo>
                  <a:cubicBezTo>
                    <a:pt x="431665" y="309475"/>
                    <a:pt x="419745" y="311459"/>
                    <a:pt x="409811" y="307491"/>
                  </a:cubicBezTo>
                  <a:cubicBezTo>
                    <a:pt x="398884" y="303524"/>
                    <a:pt x="391930" y="293605"/>
                    <a:pt x="391930" y="282694"/>
                  </a:cubicBezTo>
                  <a:lnTo>
                    <a:pt x="391930" y="231114"/>
                  </a:lnTo>
                  <a:lnTo>
                    <a:pt x="27363" y="232106"/>
                  </a:lnTo>
                  <a:cubicBezTo>
                    <a:pt x="20410" y="232106"/>
                    <a:pt x="13456" y="229131"/>
                    <a:pt x="8489" y="224171"/>
                  </a:cubicBezTo>
                  <a:cubicBezTo>
                    <a:pt x="3522" y="219212"/>
                    <a:pt x="542" y="212268"/>
                    <a:pt x="542" y="204333"/>
                  </a:cubicBezTo>
                  <a:lnTo>
                    <a:pt x="542" y="106134"/>
                  </a:lnTo>
                  <a:cubicBezTo>
                    <a:pt x="-451" y="91255"/>
                    <a:pt x="12463" y="78361"/>
                    <a:pt x="27363" y="78361"/>
                  </a:cubicBezTo>
                  <a:lnTo>
                    <a:pt x="391930" y="78361"/>
                  </a:lnTo>
                  <a:lnTo>
                    <a:pt x="391930" y="27773"/>
                  </a:lnTo>
                  <a:cubicBezTo>
                    <a:pt x="391930" y="15870"/>
                    <a:pt x="398884" y="5951"/>
                    <a:pt x="408818" y="1984"/>
                  </a:cubicBezTo>
                  <a:cubicBezTo>
                    <a:pt x="413784" y="0"/>
                    <a:pt x="419248" y="-496"/>
                    <a:pt x="424463" y="496"/>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0" name="组合 39">
            <a:extLst>
              <a:ext uri="{FF2B5EF4-FFF2-40B4-BE49-F238E27FC236}">
                <a16:creationId xmlns:a16="http://schemas.microsoft.com/office/drawing/2014/main" id="{2C5DCAF3-9733-44DC-BC59-1652925B039E}"/>
              </a:ext>
            </a:extLst>
          </p:cNvPr>
          <p:cNvGrpSpPr/>
          <p:nvPr/>
        </p:nvGrpSpPr>
        <p:grpSpPr>
          <a:xfrm>
            <a:off x="6899825" y="2124768"/>
            <a:ext cx="3695603" cy="1696431"/>
            <a:chOff x="7236455" y="2821454"/>
            <a:chExt cx="3705894" cy="1696431"/>
          </a:xfrm>
        </p:grpSpPr>
        <p:grpSp>
          <p:nvGrpSpPr>
            <p:cNvPr id="21" name="组合 40">
              <a:extLst>
                <a:ext uri="{FF2B5EF4-FFF2-40B4-BE49-F238E27FC236}">
                  <a16:creationId xmlns:a16="http://schemas.microsoft.com/office/drawing/2014/main" id="{A9392500-A930-4A77-8FB9-858F890356ED}"/>
                </a:ext>
              </a:extLst>
            </p:cNvPr>
            <p:cNvGrpSpPr/>
            <p:nvPr/>
          </p:nvGrpSpPr>
          <p:grpSpPr>
            <a:xfrm>
              <a:off x="9245918" y="2821454"/>
              <a:ext cx="1696431" cy="1696431"/>
              <a:chOff x="1324099" y="2821454"/>
              <a:chExt cx="1696431" cy="1696431"/>
            </a:xfrm>
          </p:grpSpPr>
          <p:sp>
            <p:nvSpPr>
              <p:cNvPr id="23" name="椭圆 42">
                <a:extLst>
                  <a:ext uri="{FF2B5EF4-FFF2-40B4-BE49-F238E27FC236}">
                    <a16:creationId xmlns:a16="http://schemas.microsoft.com/office/drawing/2014/main" id="{EB32A3BC-37EF-41BF-98FE-962D4203B417}"/>
                  </a:ext>
                </a:extLst>
              </p:cNvPr>
              <p:cNvSpPr/>
              <p:nvPr/>
            </p:nvSpPr>
            <p:spPr>
              <a:xfrm>
                <a:off x="1324099" y="2821454"/>
                <a:ext cx="1696431" cy="1696431"/>
              </a:xfrm>
              <a:prstGeom prst="ellipse">
                <a:avLst/>
              </a:prstGeom>
              <a:gradFill flip="none" rotWithShape="1">
                <a:gsLst>
                  <a:gs pos="0">
                    <a:srgbClr val="AF74E2"/>
                  </a:gs>
                  <a:gs pos="100000">
                    <a:srgbClr val="EE94F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字魂59号-创粗黑" panose="00000500000000000000" pitchFamily="2" charset="-122"/>
                  <a:ea typeface="字魂59号-创粗黑" panose="00000500000000000000" pitchFamily="2" charset="-122"/>
                  <a:cs typeface="阿里巴巴普惠体 B" panose="00020600040101010101" pitchFamily="18" charset="-122"/>
                  <a:sym typeface="字魂59号-创粗黑" panose="00000500000000000000" pitchFamily="2" charset="-122"/>
                </a:endParaRPr>
              </a:p>
            </p:txBody>
          </p:sp>
          <p:sp>
            <p:nvSpPr>
              <p:cNvPr id="24" name="TextBox 42">
                <a:extLst>
                  <a:ext uri="{FF2B5EF4-FFF2-40B4-BE49-F238E27FC236}">
                    <a16:creationId xmlns:a16="http://schemas.microsoft.com/office/drawing/2014/main" id="{705EC5C0-F800-4ECF-BBEA-B587D7258902}"/>
                  </a:ext>
                </a:extLst>
              </p:cNvPr>
              <p:cNvSpPr txBox="1"/>
              <p:nvPr/>
            </p:nvSpPr>
            <p:spPr>
              <a:xfrm>
                <a:off x="1352249" y="4046999"/>
                <a:ext cx="1640128" cy="368170"/>
              </a:xfrm>
              <a:prstGeom prst="rect">
                <a:avLst/>
              </a:prstGeom>
              <a:noFill/>
            </p:spPr>
            <p:txBody>
              <a:bodyPr wrap="square" lIns="0" tIns="0" rIns="0" bIns="0" rtlCol="0">
                <a:normAutofit/>
              </a:bodyPr>
              <a:lstStyle>
                <a:defPPr>
                  <a:defRPr lang="zh-CN"/>
                </a:defPPr>
                <a:lvl1pPr>
                  <a:defRPr sz="2000" b="1">
                    <a:solidFill>
                      <a:schemeClr val="bg1"/>
                    </a:solidFill>
                    <a:latin typeface="微软雅黑" pitchFamily="34" charset="-122"/>
                    <a:ea typeface="微软雅黑" pitchFamily="34" charset="-122"/>
                  </a:defRPr>
                </a:lvl1pPr>
              </a:lstStyle>
              <a:p>
                <a:pPr algn="ctr"/>
                <a:r>
                  <a:rPr lang="en-US" dirty="0"/>
                  <a:t>MySQL</a:t>
                </a:r>
                <a:endParaRPr lang="en-US" altLang="en-US" sz="1800" b="0" dirty="0">
                  <a:latin typeface="Source Han Sans SC"/>
                  <a:ea typeface="Source Han Sans SC"/>
                  <a:cs typeface="阿里巴巴普惠体 B" panose="00020600040101010101" pitchFamily="18" charset="-122"/>
                  <a:sym typeface="字魂59号-创粗黑" panose="00000500000000000000" pitchFamily="2" charset="-122"/>
                </a:endParaRPr>
              </a:p>
            </p:txBody>
          </p:sp>
        </p:grpSp>
        <p:sp>
          <p:nvSpPr>
            <p:cNvPr id="22" name="bookmark_238940">
              <a:extLst>
                <a:ext uri="{FF2B5EF4-FFF2-40B4-BE49-F238E27FC236}">
                  <a16:creationId xmlns:a16="http://schemas.microsoft.com/office/drawing/2014/main" id="{B5E147D7-B82D-41F2-BA61-725B79A74985}"/>
                </a:ext>
              </a:extLst>
            </p:cNvPr>
            <p:cNvSpPr>
              <a:spLocks noChangeAspect="1"/>
            </p:cNvSpPr>
            <p:nvPr/>
          </p:nvSpPr>
          <p:spPr bwMode="auto">
            <a:xfrm>
              <a:off x="7236455" y="3209422"/>
              <a:ext cx="626120" cy="552520"/>
            </a:xfrm>
            <a:custGeom>
              <a:avLst/>
              <a:gdLst>
                <a:gd name="connsiteX0" fmla="*/ 14776 w 436588"/>
                <a:gd name="connsiteY0" fmla="*/ 128429 h 606696"/>
                <a:gd name="connsiteX1" fmla="*/ 421724 w 436588"/>
                <a:gd name="connsiteY1" fmla="*/ 128429 h 606696"/>
                <a:gd name="connsiteX2" fmla="*/ 436588 w 436588"/>
                <a:gd name="connsiteY2" fmla="*/ 143181 h 606696"/>
                <a:gd name="connsiteX3" fmla="*/ 436588 w 436588"/>
                <a:gd name="connsiteY3" fmla="*/ 583882 h 606696"/>
                <a:gd name="connsiteX4" fmla="*/ 398581 w 436588"/>
                <a:gd name="connsiteY4" fmla="*/ 600144 h 606696"/>
                <a:gd name="connsiteX5" fmla="*/ 218250 w 436588"/>
                <a:gd name="connsiteY5" fmla="*/ 420096 h 606696"/>
                <a:gd name="connsiteX6" fmla="*/ 37918 w 436588"/>
                <a:gd name="connsiteY6" fmla="*/ 600144 h 606696"/>
                <a:gd name="connsiteX7" fmla="*/ 0 w 436588"/>
                <a:gd name="connsiteY7" fmla="*/ 583970 h 606696"/>
                <a:gd name="connsiteX8" fmla="*/ 0 w 436588"/>
                <a:gd name="connsiteY8" fmla="*/ 143181 h 606696"/>
                <a:gd name="connsiteX9" fmla="*/ 14776 w 436588"/>
                <a:gd name="connsiteY9" fmla="*/ 128429 h 606696"/>
                <a:gd name="connsiteX10" fmla="*/ 22252 w 436588"/>
                <a:gd name="connsiteY10" fmla="*/ 0 h 606696"/>
                <a:gd name="connsiteX11" fmla="*/ 414336 w 436588"/>
                <a:gd name="connsiteY11" fmla="*/ 0 h 606696"/>
                <a:gd name="connsiteX12" fmla="*/ 436588 w 436588"/>
                <a:gd name="connsiteY12" fmla="*/ 22226 h 606696"/>
                <a:gd name="connsiteX13" fmla="*/ 436588 w 436588"/>
                <a:gd name="connsiteY13" fmla="*/ 84015 h 606696"/>
                <a:gd name="connsiteX14" fmla="*/ 421724 w 436588"/>
                <a:gd name="connsiteY14" fmla="*/ 98862 h 606696"/>
                <a:gd name="connsiteX15" fmla="*/ 14776 w 436588"/>
                <a:gd name="connsiteY15" fmla="*/ 98862 h 606696"/>
                <a:gd name="connsiteX16" fmla="*/ 0 w 436588"/>
                <a:gd name="connsiteY16" fmla="*/ 84015 h 606696"/>
                <a:gd name="connsiteX17" fmla="*/ 0 w 436588"/>
                <a:gd name="connsiteY17" fmla="*/ 22226 h 606696"/>
                <a:gd name="connsiteX18" fmla="*/ 22252 w 436588"/>
                <a:gd name="connsiteY18" fmla="*/ 0 h 60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588" h="606696">
                  <a:moveTo>
                    <a:pt x="14776" y="128429"/>
                  </a:moveTo>
                  <a:lnTo>
                    <a:pt x="421724" y="128429"/>
                  </a:lnTo>
                  <a:cubicBezTo>
                    <a:pt x="429913" y="128429"/>
                    <a:pt x="436588" y="135005"/>
                    <a:pt x="436588" y="143181"/>
                  </a:cubicBezTo>
                  <a:lnTo>
                    <a:pt x="436588" y="583882"/>
                  </a:lnTo>
                  <a:cubicBezTo>
                    <a:pt x="436588" y="604855"/>
                    <a:pt x="412289" y="613830"/>
                    <a:pt x="398581" y="600144"/>
                  </a:cubicBezTo>
                  <a:lnTo>
                    <a:pt x="218250" y="420096"/>
                  </a:lnTo>
                  <a:lnTo>
                    <a:pt x="37918" y="600144"/>
                  </a:lnTo>
                  <a:cubicBezTo>
                    <a:pt x="24211" y="613919"/>
                    <a:pt x="0" y="604766"/>
                    <a:pt x="0" y="583970"/>
                  </a:cubicBezTo>
                  <a:lnTo>
                    <a:pt x="0" y="143181"/>
                  </a:lnTo>
                  <a:cubicBezTo>
                    <a:pt x="0" y="135005"/>
                    <a:pt x="6676" y="128429"/>
                    <a:pt x="14776" y="128429"/>
                  </a:cubicBezTo>
                  <a:close/>
                  <a:moveTo>
                    <a:pt x="22252" y="0"/>
                  </a:moveTo>
                  <a:lnTo>
                    <a:pt x="414336" y="0"/>
                  </a:lnTo>
                  <a:cubicBezTo>
                    <a:pt x="426619" y="0"/>
                    <a:pt x="436588" y="9957"/>
                    <a:pt x="436588" y="22226"/>
                  </a:cubicBezTo>
                  <a:lnTo>
                    <a:pt x="436588" y="84015"/>
                  </a:lnTo>
                  <a:cubicBezTo>
                    <a:pt x="436588" y="92194"/>
                    <a:pt x="429913" y="98862"/>
                    <a:pt x="421724" y="98862"/>
                  </a:cubicBezTo>
                  <a:lnTo>
                    <a:pt x="14776" y="98862"/>
                  </a:lnTo>
                  <a:cubicBezTo>
                    <a:pt x="6676" y="98862"/>
                    <a:pt x="0" y="92194"/>
                    <a:pt x="0" y="84015"/>
                  </a:cubicBezTo>
                  <a:lnTo>
                    <a:pt x="0" y="22226"/>
                  </a:lnTo>
                  <a:cubicBezTo>
                    <a:pt x="0" y="9957"/>
                    <a:pt x="9969" y="0"/>
                    <a:pt x="22252" y="0"/>
                  </a:cubicBezTo>
                  <a:close/>
                </a:path>
              </a:pathLst>
            </a:custGeom>
            <a:solidFill>
              <a:schemeClr val="bg1"/>
            </a:solidFill>
            <a:ln>
              <a:noFill/>
            </a:ln>
          </p:spPr>
          <p:txBody>
            <a:bodyPr/>
            <a:lstStyle/>
            <a:p>
              <a:endParaRPr lang="zh-CN" altLang="en-US">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5" name="文本框 44">
            <a:extLst>
              <a:ext uri="{FF2B5EF4-FFF2-40B4-BE49-F238E27FC236}">
                <a16:creationId xmlns:a16="http://schemas.microsoft.com/office/drawing/2014/main" id="{8CAA64CF-2AC6-4FB5-8BB6-A6D9CA5A4BBA}"/>
              </a:ext>
            </a:extLst>
          </p:cNvPr>
          <p:cNvSpPr txBox="1"/>
          <p:nvPr/>
        </p:nvSpPr>
        <p:spPr>
          <a:xfrm>
            <a:off x="1497874" y="5064051"/>
            <a:ext cx="9231086" cy="503577"/>
          </a:xfrm>
          <a:prstGeom prst="rect">
            <a:avLst/>
          </a:prstGeom>
          <a:noFill/>
        </p:spPr>
        <p:txBody>
          <a:bodyPr wrap="square" lIns="0" tIns="0" rIns="0" bIns="0">
            <a:noAutofit/>
          </a:bodyPr>
          <a:lstStyle/>
          <a:p>
            <a:pPr algn="ctr" defTabSz="987425" fontAlgn="base">
              <a:lnSpc>
                <a:spcPct val="120000"/>
              </a:lnSpc>
              <a:spcBef>
                <a:spcPct val="0"/>
              </a:spcBef>
              <a:spcAft>
                <a:spcPct val="0"/>
              </a:spcAft>
              <a:defRPr/>
            </a:pPr>
            <a:r>
              <a:rPr lang="en-US" altLang="en-US" sz="1600" dirty="0">
                <a:solidFill>
                  <a:schemeClr val="tx1">
                    <a:lumMod val="75000"/>
                    <a:lumOff val="25000"/>
                  </a:schemeClr>
                </a:solidFill>
                <a:latin typeface="Source Han Sans SC"/>
                <a:ea typeface="Source Han Sans SC"/>
                <a:cs typeface="Open Sans" panose="020B0606030504020204" pitchFamily="34" charset="0"/>
                <a:sym typeface="字魂59号-创粗黑" panose="00000500000000000000" pitchFamily="2" charset="-122"/>
              </a:rPr>
              <a:t>The "Electronic Store" uses HTML and CSS for a sleek design, Bootstrap for responsiveness, ASP.NET for robust server-side functions, and MySQL for dependable data management. </a:t>
            </a:r>
          </a:p>
        </p:txBody>
      </p:sp>
      <p:sp>
        <p:nvSpPr>
          <p:cNvPr id="26" name="矩形: 圆角 45">
            <a:extLst>
              <a:ext uri="{FF2B5EF4-FFF2-40B4-BE49-F238E27FC236}">
                <a16:creationId xmlns:a16="http://schemas.microsoft.com/office/drawing/2014/main" id="{C4E7E841-C1B4-4DBF-9DF1-F3598982E93F}"/>
              </a:ext>
            </a:extLst>
          </p:cNvPr>
          <p:cNvSpPr/>
          <p:nvPr/>
        </p:nvSpPr>
        <p:spPr>
          <a:xfrm>
            <a:off x="3943820" y="4114051"/>
            <a:ext cx="4261181" cy="533401"/>
          </a:xfrm>
          <a:prstGeom prst="roundRect">
            <a:avLst>
              <a:gd name="adj" fmla="val 50000"/>
            </a:avLst>
          </a:prstGeom>
          <a:gradFill flip="none" rotWithShape="1">
            <a:gsLst>
              <a:gs pos="0">
                <a:srgbClr val="AF74E2"/>
              </a:gs>
              <a:gs pos="100000">
                <a:srgbClr val="EE94F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82500" lnSpcReduction="10000"/>
          </a:bodyPr>
          <a:lstStyle/>
          <a:p>
            <a:pPr algn="ctr">
              <a:spcBef>
                <a:spcPct val="0"/>
              </a:spcBef>
            </a:pPr>
            <a:r>
              <a:rPr lang="en-US" altLang="en-US" sz="2400" dirty="0">
                <a:solidFill>
                  <a:schemeClr val="bg1"/>
                </a:solidFill>
                <a:latin typeface="Source Han Sans SC"/>
                <a:ea typeface="Source Han Sans SC"/>
                <a:cs typeface="Arial Unicode MS" panose="020B0604020202020204" pitchFamily="34" charset="-122"/>
                <a:sym typeface="字魂59号-创粗黑" panose="00000500000000000000" pitchFamily="2" charset="-122"/>
              </a:rPr>
              <a:t>Introduction to Web Technologies</a:t>
            </a:r>
            <a:endParaRPr lang="en-US" altLang="zh-CN" sz="2400" dirty="0">
              <a:solidFill>
                <a:schemeClr val="bg1"/>
              </a:solidFill>
              <a:latin typeface="字魂59号-创粗黑" panose="00000500000000000000" pitchFamily="2" charset="-122"/>
              <a:ea typeface="字魂59号-创粗黑" panose="00000500000000000000" pitchFamily="2" charset="-122"/>
              <a:cs typeface="Arial Unicode MS" panose="020B0604020202020204" pitchFamily="34" charset="-122"/>
              <a:sym typeface="字魂59号-创粗黑" panose="00000500000000000000" pitchFamily="2" charset="-122"/>
            </a:endParaRPr>
          </a:p>
        </p:txBody>
      </p:sp>
      <p:sp>
        <p:nvSpPr>
          <p:cNvPr id="27" name="椭圆 11">
            <a:extLst>
              <a:ext uri="{FF2B5EF4-FFF2-40B4-BE49-F238E27FC236}">
                <a16:creationId xmlns:a16="http://schemas.microsoft.com/office/drawing/2014/main" id="{734C501B-4655-4B1B-8DF8-FBFA609273E0}"/>
              </a:ext>
            </a:extLst>
          </p:cNvPr>
          <p:cNvSpPr/>
          <p:nvPr/>
        </p:nvSpPr>
        <p:spPr>
          <a:xfrm>
            <a:off x="2392990" y="2211649"/>
            <a:ext cx="464457" cy="464457"/>
          </a:xfrm>
          <a:prstGeom prst="ellipse">
            <a:avLst/>
          </a:prstGeom>
          <a:gradFill>
            <a:gsLst>
              <a:gs pos="0">
                <a:srgbClr val="AF74E2">
                  <a:alpha val="64000"/>
                </a:srgbClr>
              </a:gs>
              <a:gs pos="100000">
                <a:srgbClr val="EE94FE">
                  <a:alpha val="56000"/>
                </a:srgbClr>
              </a:gs>
            </a:gsLst>
          </a:gradFill>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59号-创粗黑" panose="00000500000000000000" pitchFamily="2" charset="-122"/>
              <a:ea typeface="字魂59号-创粗黑" panose="00000500000000000000" pitchFamily="2" charset="-122"/>
              <a:cs typeface="阿里巴巴普惠体 B" panose="00020600040101010101" pitchFamily="18" charset="-122"/>
              <a:sym typeface="字魂59号-创粗黑" panose="00000500000000000000" pitchFamily="2" charset="-122"/>
            </a:endParaRPr>
          </a:p>
        </p:txBody>
      </p:sp>
      <p:sp>
        <p:nvSpPr>
          <p:cNvPr id="28" name="椭圆 47">
            <a:extLst>
              <a:ext uri="{FF2B5EF4-FFF2-40B4-BE49-F238E27FC236}">
                <a16:creationId xmlns:a16="http://schemas.microsoft.com/office/drawing/2014/main" id="{3ED1855A-7020-4ECF-A08F-E8C6CD56FEF3}"/>
              </a:ext>
            </a:extLst>
          </p:cNvPr>
          <p:cNvSpPr/>
          <p:nvPr/>
        </p:nvSpPr>
        <p:spPr>
          <a:xfrm>
            <a:off x="4464511" y="2241013"/>
            <a:ext cx="464457" cy="464457"/>
          </a:xfrm>
          <a:prstGeom prst="ellipse">
            <a:avLst/>
          </a:prstGeom>
          <a:gradFill>
            <a:gsLst>
              <a:gs pos="0">
                <a:srgbClr val="AF74E2">
                  <a:alpha val="64000"/>
                </a:srgbClr>
              </a:gs>
              <a:gs pos="100000">
                <a:srgbClr val="EE94FE">
                  <a:alpha val="56000"/>
                </a:srgbClr>
              </a:gs>
            </a:gsLst>
          </a:gradFill>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59号-创粗黑" panose="00000500000000000000" pitchFamily="2" charset="-122"/>
              <a:ea typeface="字魂59号-创粗黑" panose="00000500000000000000" pitchFamily="2" charset="-122"/>
              <a:cs typeface="阿里巴巴普惠体 B" panose="00020600040101010101" pitchFamily="18" charset="-122"/>
              <a:sym typeface="字魂59号-创粗黑" panose="00000500000000000000" pitchFamily="2" charset="-122"/>
            </a:endParaRPr>
          </a:p>
        </p:txBody>
      </p:sp>
      <p:sp>
        <p:nvSpPr>
          <p:cNvPr id="29" name="椭圆 48">
            <a:extLst>
              <a:ext uri="{FF2B5EF4-FFF2-40B4-BE49-F238E27FC236}">
                <a16:creationId xmlns:a16="http://schemas.microsoft.com/office/drawing/2014/main" id="{5BFD26B8-4BCB-46B7-AF56-40376A7ED4AF}"/>
              </a:ext>
            </a:extLst>
          </p:cNvPr>
          <p:cNvSpPr/>
          <p:nvPr/>
        </p:nvSpPr>
        <p:spPr>
          <a:xfrm>
            <a:off x="6538123" y="2279903"/>
            <a:ext cx="464457" cy="464457"/>
          </a:xfrm>
          <a:prstGeom prst="ellipse">
            <a:avLst/>
          </a:prstGeom>
          <a:gradFill>
            <a:gsLst>
              <a:gs pos="0">
                <a:srgbClr val="AF74E2">
                  <a:alpha val="64000"/>
                </a:srgbClr>
              </a:gs>
              <a:gs pos="100000">
                <a:srgbClr val="EE94FE">
                  <a:alpha val="56000"/>
                </a:srgbClr>
              </a:gs>
            </a:gsLst>
            <a:lin ang="5400000" scaled="1"/>
          </a:gradFill>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59号-创粗黑" panose="00000500000000000000" pitchFamily="2" charset="-122"/>
              <a:ea typeface="字魂59号-创粗黑" panose="00000500000000000000" pitchFamily="2" charset="-122"/>
              <a:cs typeface="阿里巴巴普惠体 B" panose="00020600040101010101" pitchFamily="18" charset="-122"/>
              <a:sym typeface="字魂59号-创粗黑" panose="00000500000000000000" pitchFamily="2" charset="-122"/>
            </a:endParaRPr>
          </a:p>
        </p:txBody>
      </p:sp>
      <p:sp>
        <p:nvSpPr>
          <p:cNvPr id="30" name="椭圆 49">
            <a:extLst>
              <a:ext uri="{FF2B5EF4-FFF2-40B4-BE49-F238E27FC236}">
                <a16:creationId xmlns:a16="http://schemas.microsoft.com/office/drawing/2014/main" id="{739DD812-A7B7-416A-B7D4-9D0CD99AAA17}"/>
              </a:ext>
            </a:extLst>
          </p:cNvPr>
          <p:cNvSpPr/>
          <p:nvPr/>
        </p:nvSpPr>
        <p:spPr>
          <a:xfrm>
            <a:off x="10130971" y="2191657"/>
            <a:ext cx="464457" cy="464457"/>
          </a:xfrm>
          <a:prstGeom prst="ellipse">
            <a:avLst/>
          </a:prstGeom>
          <a:gradFill>
            <a:gsLst>
              <a:gs pos="0">
                <a:srgbClr val="AF74E2">
                  <a:alpha val="64000"/>
                </a:srgbClr>
              </a:gs>
              <a:gs pos="100000">
                <a:srgbClr val="EE94FE">
                  <a:alpha val="56000"/>
                </a:srgbClr>
              </a:gs>
            </a:gsLst>
          </a:gradFill>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59号-创粗黑" panose="00000500000000000000" pitchFamily="2" charset="-122"/>
              <a:ea typeface="字魂59号-创粗黑" panose="00000500000000000000" pitchFamily="2" charset="-122"/>
              <a:cs typeface="阿里巴巴普惠体 B" panose="00020600040101010101" pitchFamily="18" charset="-122"/>
              <a:sym typeface="字魂59号-创粗黑" panose="00000500000000000000" pitchFamily="2" charset="-122"/>
            </a:endParaRPr>
          </a:p>
        </p:txBody>
      </p:sp>
      <p:sp>
        <p:nvSpPr>
          <p:cNvPr id="31" name="iSľíḓè">
            <a:extLst>
              <a:ext uri="{FF2B5EF4-FFF2-40B4-BE49-F238E27FC236}">
                <a16:creationId xmlns:a16="http://schemas.microsoft.com/office/drawing/2014/main" id="{9A63233B-3C8A-4618-B8B7-345305235268}"/>
              </a:ext>
            </a:extLst>
          </p:cNvPr>
          <p:cNvSpPr txBox="1"/>
          <p:nvPr/>
        </p:nvSpPr>
        <p:spPr>
          <a:xfrm>
            <a:off x="1682267" y="582964"/>
            <a:ext cx="1653116" cy="296602"/>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30000"/>
              </a:lnSpc>
            </a:pPr>
            <a:r>
              <a:rPr lang="en-US" altLang="zh-CN" b="0" dirty="0">
                <a:solidFill>
                  <a:schemeClr val="bg2">
                    <a:lumMod val="25000"/>
                  </a:schemeClr>
                </a:solidFill>
                <a:latin typeface="Source Han Sans SC"/>
                <a:ea typeface="Source Han Sans SC"/>
                <a:sym typeface="+mn-lt"/>
              </a:rPr>
              <a:t>Technology Stack</a:t>
            </a:r>
          </a:p>
        </p:txBody>
      </p:sp>
      <p:pic>
        <p:nvPicPr>
          <p:cNvPr id="32" name="Picture 3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50909" y="2211649"/>
            <a:ext cx="1234180" cy="1234180"/>
          </a:xfrm>
          <a:prstGeom prst="rect">
            <a:avLst/>
          </a:prstGeom>
        </p:spPr>
      </p:pic>
      <p:pic>
        <p:nvPicPr>
          <p:cNvPr id="33" name="Picture 3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65007" y="2241013"/>
            <a:ext cx="1333257" cy="1204816"/>
          </a:xfrm>
          <a:prstGeom prst="rect">
            <a:avLst/>
          </a:prstGeom>
        </p:spPr>
      </p:pic>
      <p:pic>
        <p:nvPicPr>
          <p:cNvPr id="35" name="Picture 3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28839" y="2340281"/>
            <a:ext cx="1136563" cy="1010032"/>
          </a:xfrm>
          <a:prstGeom prst="rect">
            <a:avLst/>
          </a:prstGeom>
        </p:spPr>
      </p:pic>
      <p:grpSp>
        <p:nvGrpSpPr>
          <p:cNvPr id="38" name="组合 40">
            <a:extLst>
              <a:ext uri="{FF2B5EF4-FFF2-40B4-BE49-F238E27FC236}">
                <a16:creationId xmlns:a16="http://schemas.microsoft.com/office/drawing/2014/main" id="{A9392500-A930-4A77-8FB9-858F890356ED}"/>
              </a:ext>
            </a:extLst>
          </p:cNvPr>
          <p:cNvGrpSpPr/>
          <p:nvPr/>
        </p:nvGrpSpPr>
        <p:grpSpPr>
          <a:xfrm>
            <a:off x="7090263" y="2133162"/>
            <a:ext cx="1691720" cy="1696431"/>
            <a:chOff x="1324099" y="2821454"/>
            <a:chExt cx="1696431" cy="1696431"/>
          </a:xfrm>
        </p:grpSpPr>
        <p:sp>
          <p:nvSpPr>
            <p:cNvPr id="40" name="椭圆 42">
              <a:extLst>
                <a:ext uri="{FF2B5EF4-FFF2-40B4-BE49-F238E27FC236}">
                  <a16:creationId xmlns:a16="http://schemas.microsoft.com/office/drawing/2014/main" id="{EB32A3BC-37EF-41BF-98FE-962D4203B417}"/>
                </a:ext>
              </a:extLst>
            </p:cNvPr>
            <p:cNvSpPr/>
            <p:nvPr/>
          </p:nvSpPr>
          <p:spPr>
            <a:xfrm>
              <a:off x="1324099" y="2821454"/>
              <a:ext cx="1696431" cy="1696431"/>
            </a:xfrm>
            <a:prstGeom prst="ellipse">
              <a:avLst/>
            </a:prstGeom>
            <a:gradFill flip="none" rotWithShape="1">
              <a:gsLst>
                <a:gs pos="0">
                  <a:srgbClr val="AF74E2"/>
                </a:gs>
                <a:gs pos="100000">
                  <a:srgbClr val="EE94F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字魂59号-创粗黑" panose="00000500000000000000" pitchFamily="2" charset="-122"/>
                <a:ea typeface="字魂59号-创粗黑" panose="00000500000000000000" pitchFamily="2" charset="-122"/>
                <a:cs typeface="阿里巴巴普惠体 B" panose="00020600040101010101" pitchFamily="18" charset="-122"/>
                <a:sym typeface="字魂59号-创粗黑" panose="00000500000000000000" pitchFamily="2" charset="-122"/>
              </a:endParaRPr>
            </a:p>
          </p:txBody>
        </p:sp>
        <p:sp>
          <p:nvSpPr>
            <p:cNvPr id="41" name="TextBox 42">
              <a:extLst>
                <a:ext uri="{FF2B5EF4-FFF2-40B4-BE49-F238E27FC236}">
                  <a16:creationId xmlns:a16="http://schemas.microsoft.com/office/drawing/2014/main" id="{705EC5C0-F800-4ECF-BBEA-B587D7258902}"/>
                </a:ext>
              </a:extLst>
            </p:cNvPr>
            <p:cNvSpPr txBox="1"/>
            <p:nvPr/>
          </p:nvSpPr>
          <p:spPr>
            <a:xfrm>
              <a:off x="1352249" y="4046999"/>
              <a:ext cx="1640128" cy="368170"/>
            </a:xfrm>
            <a:prstGeom prst="rect">
              <a:avLst/>
            </a:prstGeom>
            <a:noFill/>
          </p:spPr>
          <p:txBody>
            <a:bodyPr wrap="square" lIns="0" tIns="0" rIns="0" bIns="0" rtlCol="0">
              <a:normAutofit/>
            </a:bodyPr>
            <a:lstStyle>
              <a:defPPr>
                <a:defRPr lang="zh-CN"/>
              </a:defPPr>
              <a:lvl1pPr>
                <a:defRPr sz="2000" b="1">
                  <a:solidFill>
                    <a:schemeClr val="bg1"/>
                  </a:solidFill>
                  <a:latin typeface="微软雅黑" pitchFamily="34" charset="-122"/>
                  <a:ea typeface="微软雅黑" pitchFamily="34" charset="-122"/>
                </a:defRPr>
              </a:lvl1pPr>
            </a:lstStyle>
            <a:p>
              <a:pPr algn="ctr"/>
              <a:r>
                <a:rPr lang="en-US" dirty="0"/>
                <a:t>ASP.NET</a:t>
              </a:r>
              <a:endParaRPr lang="en-US" altLang="en-US" sz="1800" b="0" dirty="0">
                <a:latin typeface="Source Han Sans SC"/>
                <a:ea typeface="Source Han Sans SC"/>
                <a:cs typeface="阿里巴巴普惠体 B" panose="00020600040101010101" pitchFamily="18" charset="-122"/>
                <a:sym typeface="字魂59号-创粗黑" panose="00000500000000000000" pitchFamily="2" charset="-122"/>
              </a:endParaRPr>
            </a:p>
          </p:txBody>
        </p:sp>
      </p:grpSp>
      <p:pic>
        <p:nvPicPr>
          <p:cNvPr id="42" name="Picture 4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244107" y="2085488"/>
            <a:ext cx="1384030" cy="1384030"/>
          </a:xfrm>
          <a:prstGeom prst="rect">
            <a:avLst/>
          </a:prstGeom>
        </p:spPr>
      </p:pic>
      <p:sp>
        <p:nvSpPr>
          <p:cNvPr id="43" name="椭圆 49">
            <a:extLst>
              <a:ext uri="{FF2B5EF4-FFF2-40B4-BE49-F238E27FC236}">
                <a16:creationId xmlns:a16="http://schemas.microsoft.com/office/drawing/2014/main" id="{739DD812-A7B7-416A-B7D4-9D0CD99AAA17}"/>
              </a:ext>
            </a:extLst>
          </p:cNvPr>
          <p:cNvSpPr/>
          <p:nvPr/>
        </p:nvSpPr>
        <p:spPr>
          <a:xfrm>
            <a:off x="8533694" y="2211649"/>
            <a:ext cx="464457" cy="464457"/>
          </a:xfrm>
          <a:prstGeom prst="ellipse">
            <a:avLst/>
          </a:prstGeom>
          <a:gradFill>
            <a:gsLst>
              <a:gs pos="0">
                <a:srgbClr val="AF74E2">
                  <a:alpha val="64000"/>
                </a:srgbClr>
              </a:gs>
              <a:gs pos="100000">
                <a:srgbClr val="EE94FE">
                  <a:alpha val="56000"/>
                </a:srgbClr>
              </a:gs>
            </a:gsLst>
          </a:gradFill>
          <a:ln>
            <a:no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59号-创粗黑" panose="00000500000000000000" pitchFamily="2" charset="-122"/>
              <a:ea typeface="字魂59号-创粗黑" panose="00000500000000000000" pitchFamily="2" charset="-122"/>
              <a:cs typeface="阿里巴巴普惠体 B" panose="00020600040101010101" pitchFamily="18" charset="-122"/>
              <a:sym typeface="字魂59号-创粗黑" panose="00000500000000000000" pitchFamily="2" charset="-122"/>
            </a:endParaRPr>
          </a:p>
        </p:txBody>
      </p:sp>
      <p:pic>
        <p:nvPicPr>
          <p:cNvPr id="44" name="Picture 4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21856" y="2232062"/>
            <a:ext cx="1149867" cy="1149867"/>
          </a:xfrm>
          <a:prstGeom prst="rect">
            <a:avLst/>
          </a:prstGeom>
        </p:spPr>
      </p:pic>
    </p:spTree>
    <p:extLst>
      <p:ext uri="{BB962C8B-B14F-4D97-AF65-F5344CB8AC3E}">
        <p14:creationId xmlns:p14="http://schemas.microsoft.com/office/powerpoint/2010/main" val="1716498927"/>
      </p:ext>
    </p:extLst>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512763" y="946150"/>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16" name="标题 3">
            <a:extLst>
              <a:ext uri="{FF2B5EF4-FFF2-40B4-BE49-F238E27FC236}">
                <a16:creationId xmlns:a16="http://schemas.microsoft.com/office/drawing/2014/main" id="{3AE41AAB-6008-42ED-B1A7-BE761FF1C9C4}"/>
              </a:ext>
            </a:extLst>
          </p:cNvPr>
          <p:cNvSpPr txBox="1"/>
          <p:nvPr/>
        </p:nvSpPr>
        <p:spPr>
          <a:xfrm>
            <a:off x="5401370" y="1453455"/>
            <a:ext cx="2195154"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ar-JO" altLang="zh-CN" sz="11500" noProof="0" dirty="0">
                <a:gradFill>
                  <a:gsLst>
                    <a:gs pos="0">
                      <a:srgbClr val="BD2CE3"/>
                    </a:gs>
                    <a:gs pos="100000">
                      <a:srgbClr val="574EC5"/>
                    </a:gs>
                  </a:gsLst>
                  <a:lin ang="10800000" scaled="1"/>
                </a:gradFill>
                <a:latin typeface="Source Han Sans SC"/>
                <a:ea typeface="字魂59号-创粗黑" panose="00000500000000000000" pitchFamily="2" charset="-122"/>
                <a:cs typeface="Arial Unicode MS" panose="020B0604020202020204" pitchFamily="34" charset="-122"/>
                <a:sym typeface="+mn-lt"/>
              </a:rPr>
              <a:t>0</a:t>
            </a:r>
            <a:r>
              <a:rPr lang="en-US" altLang="zh-CN" sz="11500" noProof="0" dirty="0">
                <a:gradFill>
                  <a:gsLst>
                    <a:gs pos="0">
                      <a:srgbClr val="BD2CE3"/>
                    </a:gs>
                    <a:gs pos="100000">
                      <a:srgbClr val="574EC5"/>
                    </a:gs>
                  </a:gsLst>
                  <a:lin ang="10800000" scaled="1"/>
                </a:gradFill>
                <a:latin typeface="Source Han Sans SC"/>
                <a:ea typeface="字魂59号-创粗黑" panose="00000500000000000000" pitchFamily="2" charset="-122"/>
                <a:cs typeface="Arial Unicode MS" panose="020B0604020202020204" pitchFamily="34" charset="-122"/>
                <a:sym typeface="+mn-lt"/>
              </a:rPr>
              <a:t>8</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42AA6782-065F-43A4-8289-EF39FF313D30}"/>
              </a:ext>
            </a:extLst>
          </p:cNvPr>
          <p:cNvSpPr/>
          <p:nvPr/>
        </p:nvSpPr>
        <p:spPr>
          <a:xfrm>
            <a:off x="5619144" y="3275218"/>
            <a:ext cx="5652086" cy="1038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62500" lnSpcReduction="20000"/>
          </a:bodyPr>
          <a:lstStyle/>
          <a:p>
            <a:r>
              <a:rPr kumimoji="1" lang="en-US" altLang="en-US" sz="5400" b="1" dirty="0">
                <a:solidFill>
                  <a:schemeClr val="tx1"/>
                </a:solidFill>
                <a:latin typeface="Source Han Sans SC"/>
                <a:ea typeface="Source Han Sans SC"/>
                <a:cs typeface="Arial Unicode MS" panose="020B0604020202020204" pitchFamily="34" charset="-122"/>
                <a:sym typeface="+mn-lt"/>
              </a:rPr>
              <a:t>Challenges and Solutions</a:t>
            </a:r>
          </a:p>
        </p:txBody>
      </p:sp>
      <p:sp>
        <p:nvSpPr>
          <p:cNvPr id="20" name="副标题 4">
            <a:extLst>
              <a:ext uri="{FF2B5EF4-FFF2-40B4-BE49-F238E27FC236}">
                <a16:creationId xmlns:a16="http://schemas.microsoft.com/office/drawing/2014/main" id="{A3D6BF79-A5ED-4DE1-A830-A8ED067490D3}"/>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2251FBC2-7ABA-45DC-BACB-6929E63D5911}"/>
              </a:ext>
            </a:extLst>
          </p:cNvPr>
          <p:cNvSpPr/>
          <p:nvPr/>
        </p:nvSpPr>
        <p:spPr>
          <a:xfrm>
            <a:off x="7709440" y="1933788"/>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1FD1939C-AA82-4BB5-BA90-B94C12E9B38B}"/>
              </a:ext>
            </a:extLst>
          </p:cNvPr>
          <p:cNvSpPr/>
          <p:nvPr/>
        </p:nvSpPr>
        <p:spPr>
          <a:xfrm>
            <a:off x="8491105"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2" name="Picture 1">
            <a:extLst>
              <a:ext uri="{FF2B5EF4-FFF2-40B4-BE49-F238E27FC236}">
                <a16:creationId xmlns:a16="http://schemas.microsoft.com/office/drawing/2014/main" id="{83E053CE-537E-E755-DA2C-F54D3907D194}"/>
              </a:ext>
            </a:extLst>
          </p:cNvPr>
          <p:cNvPicPr>
            <a:picLocks noChangeAspect="1"/>
          </p:cNvPicPr>
          <p:nvPr/>
        </p:nvPicPr>
        <p:blipFill>
          <a:blip r:embed="rId3"/>
          <a:stretch>
            <a:fillRect/>
          </a:stretch>
        </p:blipFill>
        <p:spPr>
          <a:xfrm>
            <a:off x="1239304" y="1609186"/>
            <a:ext cx="3535986" cy="3639627"/>
          </a:xfrm>
          <a:prstGeom prst="rect">
            <a:avLst/>
          </a:prstGeom>
        </p:spPr>
      </p:pic>
    </p:spTree>
    <p:extLst>
      <p:ext uri="{BB962C8B-B14F-4D97-AF65-F5344CB8AC3E}">
        <p14:creationId xmlns:p14="http://schemas.microsoft.com/office/powerpoint/2010/main" val="419011095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142308"/>
            <a:ext cx="10515600" cy="3753395"/>
          </a:xfrm>
        </p:spPr>
        <p:txBody>
          <a:bodyPr>
            <a:normAutofit fontScale="90000"/>
          </a:bodyPr>
          <a:lstStyle/>
          <a:p>
            <a:pPr>
              <a:lnSpc>
                <a:spcPct val="150000"/>
              </a:lnSpc>
            </a:pPr>
            <a:r>
              <a:rPr kumimoji="1" lang="en-US" sz="2400" dirty="0">
                <a:latin typeface="Source Han Sans SC"/>
                <a:ea typeface="Source Han Sans SC"/>
                <a:cs typeface="Arial Unicode MS" panose="020B0604020202020204" pitchFamily="34" charset="-122"/>
              </a:rPr>
              <a:t>The online electronics market in Palestine is fragmented, lacking a unified platform tailored to local needs, impacting trust and visibility for businesses and consumers.</a:t>
            </a:r>
            <a:br>
              <a:rPr kumimoji="1" lang="en-US" sz="2400" dirty="0">
                <a:latin typeface="Source Han Sans SC"/>
                <a:ea typeface="Source Han Sans SC"/>
                <a:cs typeface="Arial Unicode MS" panose="020B0604020202020204" pitchFamily="34" charset="-122"/>
              </a:rPr>
            </a:br>
            <a:r>
              <a:rPr kumimoji="1" lang="en-US" sz="2400" dirty="0">
                <a:latin typeface="Source Han Sans SC"/>
                <a:ea typeface="Source Han Sans SC"/>
                <a:cs typeface="Arial Unicode MS" panose="020B0604020202020204" pitchFamily="34" charset="-122"/>
              </a:rPr>
              <a:t/>
            </a:r>
            <a:br>
              <a:rPr kumimoji="1" lang="en-US" sz="2400" dirty="0">
                <a:latin typeface="Source Han Sans SC"/>
                <a:ea typeface="Source Han Sans SC"/>
                <a:cs typeface="Arial Unicode MS" panose="020B0604020202020204" pitchFamily="34" charset="-122"/>
              </a:rPr>
            </a:br>
            <a:r>
              <a:rPr kumimoji="1" lang="en-US" sz="2400" b="1" dirty="0">
                <a:latin typeface="Source Han Sans SC"/>
                <a:ea typeface="Source Han Sans SC"/>
                <a:cs typeface="Arial Unicode MS" panose="020B0604020202020204" pitchFamily="34" charset="-122"/>
              </a:rPr>
              <a:t>What Others Did</a:t>
            </a:r>
            <a:r>
              <a:rPr kumimoji="1" lang="en-US" sz="2400" dirty="0">
                <a:latin typeface="Source Han Sans SC"/>
                <a:ea typeface="Source Han Sans SC"/>
                <a:cs typeface="Arial Unicode MS" panose="020B0604020202020204" pitchFamily="34" charset="-122"/>
              </a:rPr>
              <a:t>: Existing platforms partially address these issues but often miss providing a localized, comprehensive solution that fully supports both seller verification and customer engagement.</a:t>
            </a:r>
            <a:br>
              <a:rPr kumimoji="1" lang="en-US" sz="2400" dirty="0">
                <a:latin typeface="Source Han Sans SC"/>
                <a:ea typeface="Source Han Sans SC"/>
                <a:cs typeface="Arial Unicode MS" panose="020B0604020202020204" pitchFamily="34" charset="-122"/>
              </a:rPr>
            </a:br>
            <a:r>
              <a:rPr kumimoji="1" lang="en-US" sz="2400" dirty="0">
                <a:latin typeface="Source Han Sans SC"/>
                <a:ea typeface="Source Han Sans SC"/>
                <a:cs typeface="Arial Unicode MS" panose="020B0604020202020204" pitchFamily="34" charset="-122"/>
              </a:rPr>
              <a:t/>
            </a:r>
            <a:br>
              <a:rPr kumimoji="1" lang="en-US" sz="2400" dirty="0">
                <a:latin typeface="Source Han Sans SC"/>
                <a:ea typeface="Source Han Sans SC"/>
                <a:cs typeface="Arial Unicode MS" panose="020B0604020202020204" pitchFamily="34" charset="-122"/>
              </a:rPr>
            </a:br>
            <a:endParaRPr kumimoji="1" lang="en-US" sz="2400" dirty="0">
              <a:latin typeface="Source Han Sans SC"/>
              <a:ea typeface="Source Han Sans SC"/>
              <a:cs typeface="Arial Unicode MS" panose="020B0604020202020204" pitchFamily="34" charset="-122"/>
            </a:endParaRPr>
          </a:p>
        </p:txBody>
      </p:sp>
      <p:sp>
        <p:nvSpPr>
          <p:cNvPr id="3" name="Text Placeholder 2"/>
          <p:cNvSpPr>
            <a:spLocks noGrp="1"/>
          </p:cNvSpPr>
          <p:nvPr>
            <p:ph type="body" idx="1"/>
          </p:nvPr>
        </p:nvSpPr>
        <p:spPr>
          <a:xfrm>
            <a:off x="831850" y="1463039"/>
            <a:ext cx="10515600" cy="679269"/>
          </a:xfrm>
        </p:spPr>
        <p:txBody>
          <a:bodyPr/>
          <a:lstStyle/>
          <a:p>
            <a:r>
              <a:rPr kumimoji="1" lang="en-US" b="1" dirty="0">
                <a:solidFill>
                  <a:schemeClr val="tx1"/>
                </a:solidFill>
                <a:latin typeface="Source Han Sans SC"/>
                <a:ea typeface="Source Han Sans SC"/>
                <a:cs typeface="Arial Unicode MS" panose="020B0604020202020204" pitchFamily="34" charset="-122"/>
              </a:rPr>
              <a:t>Problem Statement: </a:t>
            </a:r>
          </a:p>
        </p:txBody>
      </p:sp>
    </p:spTree>
    <p:extLst>
      <p:ext uri="{BB962C8B-B14F-4D97-AF65-F5344CB8AC3E}">
        <p14:creationId xmlns:p14="http://schemas.microsoft.com/office/powerpoint/2010/main" val="2248167032"/>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4351428"/>
          </a:xfrm>
        </p:spPr>
        <p:txBody>
          <a:bodyPr>
            <a:normAutofit/>
          </a:bodyPr>
          <a:lstStyle/>
          <a:p>
            <a:pPr>
              <a:lnSpc>
                <a:spcPct val="150000"/>
              </a:lnSpc>
            </a:pPr>
            <a:r>
              <a:rPr kumimoji="1" lang="en-US" sz="3200" dirty="0">
                <a:latin typeface="Source Han Sans SC"/>
                <a:ea typeface="Source Han Sans SC"/>
                <a:cs typeface="Arial Unicode MS" panose="020B0604020202020204" pitchFamily="34" charset="-122"/>
              </a:rPr>
              <a:t>Our solution focuses on creating a platform that bridges this gap by offering robust seller verification, enhancing visibility for local sellers, and providing diverse payment options and dedicated customer support, tailored specifically to the Palestinian market. </a:t>
            </a:r>
          </a:p>
        </p:txBody>
      </p:sp>
      <p:sp>
        <p:nvSpPr>
          <p:cNvPr id="3" name="Text Placeholder 2"/>
          <p:cNvSpPr>
            <a:spLocks noGrp="1"/>
          </p:cNvSpPr>
          <p:nvPr>
            <p:ph type="body" idx="1"/>
          </p:nvPr>
        </p:nvSpPr>
        <p:spPr>
          <a:xfrm>
            <a:off x="1602377" y="809897"/>
            <a:ext cx="9745073" cy="899841"/>
          </a:xfrm>
        </p:spPr>
        <p:txBody>
          <a:bodyPr/>
          <a:lstStyle/>
          <a:p>
            <a:r>
              <a:rPr kumimoji="1" lang="en-US" altLang="en-US" b="1" dirty="0">
                <a:solidFill>
                  <a:schemeClr val="tx1"/>
                </a:solidFill>
                <a:latin typeface="Source Han Sans SC"/>
                <a:ea typeface="Source Han Sans SC"/>
                <a:cs typeface="Arial Unicode MS" panose="020B0604020202020204" pitchFamily="34" charset="-122"/>
                <a:sym typeface="+mn-lt"/>
              </a:rPr>
              <a:t>Solutions </a:t>
            </a:r>
            <a:r>
              <a:rPr kumimoji="1" lang="en-US" b="1" dirty="0">
                <a:solidFill>
                  <a:schemeClr val="tx1"/>
                </a:solidFill>
                <a:latin typeface="Source Han Sans SC"/>
                <a:ea typeface="Source Han Sans SC"/>
                <a:cs typeface="Arial Unicode MS" panose="020B0604020202020204" pitchFamily="34" charset="-122"/>
              </a:rPr>
              <a:t>Statement</a:t>
            </a:r>
            <a:endParaRPr kumimoji="1" lang="en-US" altLang="en-US" b="1" dirty="0">
              <a:solidFill>
                <a:schemeClr val="tx1"/>
              </a:solidFill>
              <a:latin typeface="Source Han Sans SC"/>
              <a:ea typeface="Source Han Sans SC"/>
              <a:cs typeface="Arial Unicode MS" panose="020B0604020202020204" pitchFamily="34" charset="-122"/>
              <a:sym typeface="+mn-lt"/>
            </a:endParaRPr>
          </a:p>
        </p:txBody>
      </p:sp>
    </p:spTree>
    <p:extLst>
      <p:ext uri="{BB962C8B-B14F-4D97-AF65-F5344CB8AC3E}">
        <p14:creationId xmlns:p14="http://schemas.microsoft.com/office/powerpoint/2010/main" val="2391855319"/>
      </p:ext>
    </p:extLst>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489482" y="1004488"/>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en-US" altLang="zh-CN" sz="5000" b="1" i="0" u="none" strike="noStrike" kern="1200" cap="none" spc="0" normalizeH="0" baseline="0" noProof="0" dirty="0">
              <a:ln>
                <a:noFill/>
              </a:ln>
              <a:solidFill>
                <a:prstClr val="black"/>
              </a:solidFill>
              <a:effectLst/>
              <a:uLnTx/>
              <a:uFillTx/>
              <a:latin typeface="Source Han Sans SC"/>
              <a:ea typeface="Source Han Sans SC"/>
              <a:cs typeface="Arial Unicode MS" panose="020B0604020202020204" pitchFamily="34" charset="-122"/>
              <a:sym typeface="+mn-lt"/>
            </a:endParaRPr>
          </a:p>
        </p:txBody>
      </p:sp>
      <p:sp>
        <p:nvSpPr>
          <p:cNvPr id="16" name="标题 3">
            <a:extLst>
              <a:ext uri="{FF2B5EF4-FFF2-40B4-BE49-F238E27FC236}">
                <a16:creationId xmlns:a16="http://schemas.microsoft.com/office/drawing/2014/main" id="{3AE41AAB-6008-42ED-B1A7-BE761FF1C9C4}"/>
              </a:ext>
            </a:extLst>
          </p:cNvPr>
          <p:cNvSpPr txBox="1"/>
          <p:nvPr/>
        </p:nvSpPr>
        <p:spPr>
          <a:xfrm>
            <a:off x="5401370" y="1453455"/>
            <a:ext cx="2195154"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en-US" altLang="zh-CN" sz="11500" dirty="0">
                <a:gradFill>
                  <a:gsLst>
                    <a:gs pos="0">
                      <a:srgbClr val="BD2CE3"/>
                    </a:gs>
                    <a:gs pos="100000">
                      <a:srgbClr val="574EC5"/>
                    </a:gs>
                  </a:gsLst>
                  <a:lin ang="10800000" scaled="1"/>
                </a:gradFill>
                <a:latin typeface="Source Han Sans SC"/>
                <a:ea typeface="字魂59号-创粗黑" panose="00000500000000000000" pitchFamily="2" charset="-122"/>
                <a:cs typeface="Arial Unicode MS" panose="020B0604020202020204" pitchFamily="34" charset="-122"/>
                <a:sym typeface="+mn-lt"/>
              </a:rPr>
              <a:t>09</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42AA6782-065F-43A4-8289-EF39FF313D30}"/>
              </a:ext>
            </a:extLst>
          </p:cNvPr>
          <p:cNvSpPr/>
          <p:nvPr/>
        </p:nvSpPr>
        <p:spPr>
          <a:xfrm>
            <a:off x="5619144" y="3275218"/>
            <a:ext cx="5652086" cy="1038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85000" lnSpcReduction="20000"/>
          </a:bodyPr>
          <a:lstStyle/>
          <a:p>
            <a:pPr>
              <a:lnSpc>
                <a:spcPct val="130000"/>
              </a:lnSpc>
            </a:pPr>
            <a:endParaRPr kumimoji="1" lang="en-US" altLang="zh-CN" sz="5400" b="1" dirty="0">
              <a:solidFill>
                <a:schemeClr val="tx1"/>
              </a:solidFill>
              <a:latin typeface="Source Han Sans SC"/>
              <a:ea typeface="Source Han Sans SC"/>
              <a:cs typeface="Arial Unicode MS" panose="020B0604020202020204" pitchFamily="34" charset="-122"/>
              <a:sym typeface="+mn-lt"/>
            </a:endParaRPr>
          </a:p>
        </p:txBody>
      </p:sp>
      <p:sp>
        <p:nvSpPr>
          <p:cNvPr id="20" name="副标题 4">
            <a:extLst>
              <a:ext uri="{FF2B5EF4-FFF2-40B4-BE49-F238E27FC236}">
                <a16:creationId xmlns:a16="http://schemas.microsoft.com/office/drawing/2014/main" id="{A3D6BF79-A5ED-4DE1-A830-A8ED067490D3}"/>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2251FBC2-7ABA-45DC-BACB-6929E63D5911}"/>
              </a:ext>
            </a:extLst>
          </p:cNvPr>
          <p:cNvSpPr/>
          <p:nvPr/>
        </p:nvSpPr>
        <p:spPr>
          <a:xfrm>
            <a:off x="7761113" y="1933789"/>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1FD1939C-AA82-4BB5-BA90-B94C12E9B38B}"/>
              </a:ext>
            </a:extLst>
          </p:cNvPr>
          <p:cNvSpPr/>
          <p:nvPr/>
        </p:nvSpPr>
        <p:spPr>
          <a:xfrm>
            <a:off x="8512400"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4" name="Picture 3">
            <a:extLst>
              <a:ext uri="{FF2B5EF4-FFF2-40B4-BE49-F238E27FC236}">
                <a16:creationId xmlns:a16="http://schemas.microsoft.com/office/drawing/2014/main" id="{5F754D71-0D64-742C-8440-D691AAB14544}"/>
              </a:ext>
            </a:extLst>
          </p:cNvPr>
          <p:cNvPicPr>
            <a:picLocks noChangeAspect="1"/>
          </p:cNvPicPr>
          <p:nvPr/>
        </p:nvPicPr>
        <p:blipFill>
          <a:blip r:embed="rId3"/>
          <a:stretch>
            <a:fillRect/>
          </a:stretch>
        </p:blipFill>
        <p:spPr>
          <a:xfrm>
            <a:off x="5178127" y="3651363"/>
            <a:ext cx="5474682" cy="591363"/>
          </a:xfrm>
          <a:prstGeom prst="rect">
            <a:avLst/>
          </a:prstGeom>
        </p:spPr>
      </p:pic>
      <p:pic>
        <p:nvPicPr>
          <p:cNvPr id="8" name="Picture 7">
            <a:extLst>
              <a:ext uri="{FF2B5EF4-FFF2-40B4-BE49-F238E27FC236}">
                <a16:creationId xmlns:a16="http://schemas.microsoft.com/office/drawing/2014/main" id="{36AD02B9-A304-3EE1-C5A4-AFED35CD1709}"/>
              </a:ext>
            </a:extLst>
          </p:cNvPr>
          <p:cNvPicPr>
            <a:picLocks noChangeAspect="1"/>
          </p:cNvPicPr>
          <p:nvPr/>
        </p:nvPicPr>
        <p:blipFill>
          <a:blip r:embed="rId4"/>
          <a:stretch>
            <a:fillRect/>
          </a:stretch>
        </p:blipFill>
        <p:spPr>
          <a:xfrm>
            <a:off x="1172352" y="1739815"/>
            <a:ext cx="3535986" cy="3639627"/>
          </a:xfrm>
          <a:prstGeom prst="rect">
            <a:avLst/>
          </a:prstGeom>
        </p:spPr>
      </p:pic>
    </p:spTree>
    <p:extLst>
      <p:ext uri="{BB962C8B-B14F-4D97-AF65-F5344CB8AC3E}">
        <p14:creationId xmlns:p14="http://schemas.microsoft.com/office/powerpoint/2010/main" val="391777702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nodePh="1">
                                  <p:stCondLst>
                                    <p:cond delay="0"/>
                                  </p:stCondLst>
                                  <p:endCondLst>
                                    <p:cond evt="begin" delay="0">
                                      <p:tn val="5"/>
                                    </p:cond>
                                  </p:end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A32C7D-5B0B-9FC5-6711-8D04A7338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871" y="230697"/>
            <a:ext cx="4721290" cy="1651517"/>
          </a:xfrm>
          <a:prstGeom prst="rect">
            <a:avLst/>
          </a:prstGeom>
        </p:spPr>
      </p:pic>
      <p:sp>
        <p:nvSpPr>
          <p:cNvPr id="8" name="TextBox 7">
            <a:extLst>
              <a:ext uri="{FF2B5EF4-FFF2-40B4-BE49-F238E27FC236}">
                <a16:creationId xmlns:a16="http://schemas.microsoft.com/office/drawing/2014/main" id="{52A747AE-6698-9607-6B24-DA80C9F0F8ED}"/>
              </a:ext>
            </a:extLst>
          </p:cNvPr>
          <p:cNvSpPr txBox="1"/>
          <p:nvPr/>
        </p:nvSpPr>
        <p:spPr>
          <a:xfrm>
            <a:off x="6698216" y="1723236"/>
            <a:ext cx="5110843" cy="4939814"/>
          </a:xfrm>
          <a:prstGeom prst="rect">
            <a:avLst/>
          </a:prstGeom>
          <a:noFill/>
        </p:spPr>
        <p:txBody>
          <a:bodyPr wrap="square">
            <a:spAutoFit/>
          </a:bodyPr>
          <a:lstStyle/>
          <a:p>
            <a:pPr marL="285750" indent="-285750">
              <a:buFont typeface="Arial" panose="020B0604020202020204" pitchFamily="34" charset="0"/>
              <a:buChar char="•"/>
            </a:pPr>
            <a:r>
              <a:rPr lang="en-US" sz="1500" b="1" dirty="0" smtClean="0">
                <a:solidFill>
                  <a:srgbClr val="7030A0"/>
                </a:solidFill>
              </a:rPr>
              <a:t>Usability</a:t>
            </a:r>
            <a:r>
              <a:rPr lang="en-US" sz="1500" b="1" dirty="0">
                <a:solidFill>
                  <a:srgbClr val="7030A0"/>
                </a:solidFill>
              </a:rPr>
              <a:t>: </a:t>
            </a:r>
            <a:r>
              <a:rPr lang="en-US" sz="1500" dirty="0"/>
              <a:t>The application should be  very simple with a friendly user interface that is easy to use, it should allow login using the third party accounts such as Google or Facebook to facilitate the user's registration on the system.</a:t>
            </a:r>
          </a:p>
          <a:p>
            <a:pPr marL="285750" indent="-285750">
              <a:buFont typeface="Arial" panose="020B0604020202020204" pitchFamily="34" charset="0"/>
              <a:buChar char="•"/>
            </a:pPr>
            <a:r>
              <a:rPr lang="en-US" sz="1500" b="1" dirty="0">
                <a:solidFill>
                  <a:srgbClr val="7030A0"/>
                </a:solidFill>
              </a:rPr>
              <a:t>Availability: </a:t>
            </a:r>
            <a:r>
              <a:rPr lang="en-US" sz="1500" dirty="0"/>
              <a:t>The system should be available at 24/7.</a:t>
            </a:r>
          </a:p>
          <a:p>
            <a:pPr marL="285750" indent="-285750">
              <a:buFont typeface="Arial" panose="020B0604020202020204" pitchFamily="34" charset="0"/>
              <a:buChar char="•"/>
            </a:pPr>
            <a:r>
              <a:rPr lang="en-US" sz="1500" b="1" dirty="0">
                <a:solidFill>
                  <a:srgbClr val="7030A0"/>
                </a:solidFill>
              </a:rPr>
              <a:t>Portability: </a:t>
            </a:r>
            <a:r>
              <a:rPr lang="en-US" sz="1500" dirty="0"/>
              <a:t>The system should allow users to use the system on all devices, including computers, iPads, and mobile phones.</a:t>
            </a:r>
          </a:p>
          <a:p>
            <a:pPr marL="285750" indent="-285750">
              <a:buFont typeface="Arial" panose="020B0604020202020204" pitchFamily="34" charset="0"/>
              <a:buChar char="•"/>
            </a:pPr>
            <a:r>
              <a:rPr lang="en-US" sz="1500" b="1" dirty="0">
                <a:solidFill>
                  <a:srgbClr val="7030A0"/>
                </a:solidFill>
              </a:rPr>
              <a:t>Security: </a:t>
            </a:r>
            <a:r>
              <a:rPr lang="en-US" sz="1500" dirty="0"/>
              <a:t>Strong encryption protocols (such as HTTPS) should be used to protect users' data, encrypt sensitive information such as credit card information, and update </a:t>
            </a:r>
            <a:r>
              <a:rPr lang="en-US" sz="1500" dirty="0" smtClean="0"/>
              <a:t>the system </a:t>
            </a:r>
            <a:r>
              <a:rPr lang="en-US" sz="1500" dirty="0"/>
              <a:t>regularly to correct potential </a:t>
            </a:r>
            <a:endParaRPr lang="en-US" sz="1500" dirty="0" smtClean="0"/>
          </a:p>
          <a:p>
            <a:r>
              <a:rPr lang="en-US" sz="1500" dirty="0"/>
              <a:t> </a:t>
            </a:r>
            <a:r>
              <a:rPr lang="en-US" sz="1500" dirty="0" smtClean="0"/>
              <a:t>  </a:t>
            </a:r>
            <a:r>
              <a:rPr lang="en-US" sz="1500" dirty="0" smtClean="0"/>
              <a:t>security </a:t>
            </a:r>
            <a:r>
              <a:rPr lang="en-US" sz="1500" dirty="0"/>
              <a:t>vulnerabilities.</a:t>
            </a:r>
          </a:p>
          <a:p>
            <a:endParaRPr lang="en-US" sz="1500" dirty="0"/>
          </a:p>
        </p:txBody>
      </p:sp>
      <p:sp>
        <p:nvSpPr>
          <p:cNvPr id="10" name="TextBox 9">
            <a:extLst>
              <a:ext uri="{FF2B5EF4-FFF2-40B4-BE49-F238E27FC236}">
                <a16:creationId xmlns:a16="http://schemas.microsoft.com/office/drawing/2014/main" id="{03540B43-B8A1-D737-5533-E1AA88FDC120}"/>
              </a:ext>
            </a:extLst>
          </p:cNvPr>
          <p:cNvSpPr txBox="1"/>
          <p:nvPr/>
        </p:nvSpPr>
        <p:spPr>
          <a:xfrm>
            <a:off x="7445673" y="786742"/>
            <a:ext cx="6144208" cy="369332"/>
          </a:xfrm>
          <a:prstGeom prst="rect">
            <a:avLst/>
          </a:prstGeom>
          <a:noFill/>
        </p:spPr>
        <p:txBody>
          <a:bodyPr wrap="square">
            <a:spAutoFit/>
          </a:bodyPr>
          <a:lstStyle/>
          <a:p>
            <a:r>
              <a:rPr lang="en-US" dirty="0"/>
              <a:t>Non-Functional Requirements</a:t>
            </a:r>
          </a:p>
        </p:txBody>
      </p:sp>
      <p:pic>
        <p:nvPicPr>
          <p:cNvPr id="11" name="Picture 10">
            <a:extLst>
              <a:ext uri="{FF2B5EF4-FFF2-40B4-BE49-F238E27FC236}">
                <a16:creationId xmlns:a16="http://schemas.microsoft.com/office/drawing/2014/main" id="{BB4FC1BC-6ECE-81A0-7F7A-AB0D2FA56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216" y="322216"/>
            <a:ext cx="5277942" cy="1447823"/>
          </a:xfrm>
          <a:prstGeom prst="rect">
            <a:avLst/>
          </a:prstGeom>
        </p:spPr>
      </p:pic>
      <p:sp>
        <p:nvSpPr>
          <p:cNvPr id="13" name="TextBox 12">
            <a:extLst>
              <a:ext uri="{FF2B5EF4-FFF2-40B4-BE49-F238E27FC236}">
                <a16:creationId xmlns:a16="http://schemas.microsoft.com/office/drawing/2014/main" id="{F90A12FF-135A-0D6B-4E52-80106ADEF07C}"/>
              </a:ext>
            </a:extLst>
          </p:cNvPr>
          <p:cNvSpPr txBox="1"/>
          <p:nvPr/>
        </p:nvSpPr>
        <p:spPr>
          <a:xfrm>
            <a:off x="386909" y="1712119"/>
            <a:ext cx="6144208" cy="4247317"/>
          </a:xfrm>
          <a:prstGeom prst="rect">
            <a:avLst/>
          </a:prstGeom>
          <a:noFill/>
        </p:spPr>
        <p:txBody>
          <a:bodyPr wrap="square">
            <a:spAutoFit/>
          </a:bodyPr>
          <a:lstStyle/>
          <a:p>
            <a:pPr marL="285750" indent="-285750" algn="just">
              <a:buFont typeface="Arial" panose="020B0604020202020204" pitchFamily="34" charset="0"/>
              <a:buChar char="•"/>
            </a:pPr>
            <a:r>
              <a:rPr lang="en-US" sz="1500" b="1" dirty="0">
                <a:solidFill>
                  <a:srgbClr val="7030A0"/>
                </a:solidFill>
              </a:rPr>
              <a:t>UR1: </a:t>
            </a:r>
            <a:r>
              <a:rPr lang="en-US" sz="1500" dirty="0"/>
              <a:t>The system shall enable the users to manage their profiles, including username and password.</a:t>
            </a:r>
          </a:p>
          <a:p>
            <a:pPr marL="285750" indent="-285750" algn="just">
              <a:buFont typeface="Arial" panose="020B0604020202020204" pitchFamily="34" charset="0"/>
              <a:buChar char="•"/>
            </a:pPr>
            <a:r>
              <a:rPr lang="en-US" sz="1500" b="1" dirty="0">
                <a:solidFill>
                  <a:srgbClr val="7030A0"/>
                </a:solidFill>
              </a:rPr>
              <a:t>UR2: </a:t>
            </a:r>
            <a:r>
              <a:rPr lang="en-US" sz="1500" dirty="0"/>
              <a:t>The system shall allow the customers to access to the details page of electronic devices, featuring pictures of the device, its specifications, and price.</a:t>
            </a:r>
          </a:p>
          <a:p>
            <a:pPr marL="285750" indent="-285750" algn="just">
              <a:buFont typeface="Arial" panose="020B0604020202020204" pitchFamily="34" charset="0"/>
              <a:buChar char="•"/>
            </a:pPr>
            <a:r>
              <a:rPr lang="en-US" sz="1500" b="1" dirty="0">
                <a:solidFill>
                  <a:srgbClr val="7030A0"/>
                </a:solidFill>
              </a:rPr>
              <a:t>UR3: </a:t>
            </a:r>
            <a:r>
              <a:rPr lang="en-US" sz="1500" dirty="0"/>
              <a:t>The system shall permit company suppliers to add new items.</a:t>
            </a:r>
          </a:p>
          <a:p>
            <a:pPr marL="285750" indent="-285750" algn="just">
              <a:buFont typeface="Arial" panose="020B0604020202020204" pitchFamily="34" charset="0"/>
              <a:buChar char="•"/>
            </a:pPr>
            <a:r>
              <a:rPr lang="en-US" sz="1500" b="1" dirty="0">
                <a:solidFill>
                  <a:srgbClr val="7030A0"/>
                </a:solidFill>
              </a:rPr>
              <a:t>UR4: </a:t>
            </a:r>
            <a:r>
              <a:rPr lang="en-US" sz="1500" dirty="0"/>
              <a:t>The system shall enable customers to interact with the application online.</a:t>
            </a:r>
          </a:p>
          <a:p>
            <a:pPr marL="285750" indent="-285750" algn="just">
              <a:buFont typeface="Arial" panose="020B0604020202020204" pitchFamily="34" charset="0"/>
              <a:buChar char="•"/>
            </a:pPr>
            <a:r>
              <a:rPr lang="en-US" sz="1500" b="1" dirty="0">
                <a:solidFill>
                  <a:srgbClr val="7030A0"/>
                </a:solidFill>
              </a:rPr>
              <a:t>UR5: </a:t>
            </a:r>
            <a:r>
              <a:rPr lang="en-US" sz="1500" dirty="0"/>
              <a:t>The system shall enable customers to add products to the shopping cart.</a:t>
            </a:r>
          </a:p>
          <a:p>
            <a:pPr marL="285750" indent="-285750" algn="just">
              <a:buFont typeface="Arial" panose="020B0604020202020204" pitchFamily="34" charset="0"/>
              <a:buChar char="•"/>
            </a:pPr>
            <a:r>
              <a:rPr lang="en-US" sz="1500" b="1" dirty="0">
                <a:solidFill>
                  <a:srgbClr val="7030A0"/>
                </a:solidFill>
              </a:rPr>
              <a:t>UR6: </a:t>
            </a:r>
            <a:r>
              <a:rPr lang="en-US" sz="1500" dirty="0"/>
              <a:t>The system shall identify and display the best-selling product among companies.</a:t>
            </a:r>
          </a:p>
          <a:p>
            <a:pPr marL="285750" indent="-285750" algn="just">
              <a:buFont typeface="Arial" panose="020B0604020202020204" pitchFamily="34" charset="0"/>
              <a:buChar char="•"/>
            </a:pPr>
            <a:r>
              <a:rPr lang="en-US" sz="1500" b="1" dirty="0">
                <a:solidFill>
                  <a:srgbClr val="7030A0"/>
                </a:solidFill>
              </a:rPr>
              <a:t>UR7: </a:t>
            </a:r>
            <a:r>
              <a:rPr lang="en-US" sz="1500" dirty="0"/>
              <a:t>The system shall notify the company when a product is ordered through the web application.</a:t>
            </a:r>
          </a:p>
          <a:p>
            <a:pPr marL="285750" indent="-285750" algn="just">
              <a:buFont typeface="Arial" panose="020B0604020202020204" pitchFamily="34" charset="0"/>
              <a:buChar char="•"/>
            </a:pPr>
            <a:r>
              <a:rPr lang="en-US" sz="1500" b="1" dirty="0">
                <a:solidFill>
                  <a:srgbClr val="7030A0"/>
                </a:solidFill>
              </a:rPr>
              <a:t>UR8: </a:t>
            </a:r>
            <a:r>
              <a:rPr lang="en-US" sz="1500" dirty="0"/>
              <a:t>The system shall support payment options for customer transactions, including card and PayPal.</a:t>
            </a:r>
          </a:p>
        </p:txBody>
      </p:sp>
      <p:sp>
        <p:nvSpPr>
          <p:cNvPr id="15" name="TextBox 14">
            <a:extLst>
              <a:ext uri="{FF2B5EF4-FFF2-40B4-BE49-F238E27FC236}">
                <a16:creationId xmlns:a16="http://schemas.microsoft.com/office/drawing/2014/main" id="{0226A88C-27C6-B283-07B6-B97C7DAC8B79}"/>
              </a:ext>
            </a:extLst>
          </p:cNvPr>
          <p:cNvSpPr txBox="1"/>
          <p:nvPr/>
        </p:nvSpPr>
        <p:spPr>
          <a:xfrm>
            <a:off x="1927550" y="786742"/>
            <a:ext cx="6144208" cy="369332"/>
          </a:xfrm>
          <a:prstGeom prst="rect">
            <a:avLst/>
          </a:prstGeom>
          <a:noFill/>
        </p:spPr>
        <p:txBody>
          <a:bodyPr wrap="square">
            <a:spAutoFit/>
          </a:bodyPr>
          <a:lstStyle/>
          <a:p>
            <a:r>
              <a:rPr lang="en-US" dirty="0"/>
              <a:t>Functional Requirements</a:t>
            </a:r>
          </a:p>
        </p:txBody>
      </p:sp>
      <p:grpSp>
        <p:nvGrpSpPr>
          <p:cNvPr id="9" name="组合 46">
            <a:extLst>
              <a:ext uri="{FF2B5EF4-FFF2-40B4-BE49-F238E27FC236}">
                <a16:creationId xmlns:a16="http://schemas.microsoft.com/office/drawing/2014/main" id="{1E42C76C-F7DC-4249-8E7F-128EEAF5691D}"/>
              </a:ext>
            </a:extLst>
          </p:cNvPr>
          <p:cNvGrpSpPr/>
          <p:nvPr/>
        </p:nvGrpSpPr>
        <p:grpSpPr>
          <a:xfrm>
            <a:off x="6613677" y="1720828"/>
            <a:ext cx="309637" cy="5045732"/>
            <a:chOff x="2285104" y="1507116"/>
            <a:chExt cx="3310152" cy="1752601"/>
          </a:xfrm>
        </p:grpSpPr>
        <p:cxnSp>
          <p:nvCxnSpPr>
            <p:cNvPr id="12" name="直接连接符 43">
              <a:extLst>
                <a:ext uri="{FF2B5EF4-FFF2-40B4-BE49-F238E27FC236}">
                  <a16:creationId xmlns:a16="http://schemas.microsoft.com/office/drawing/2014/main" id="{929108F8-E0D4-41C7-AA6B-49DD31E58BB4}"/>
                </a:ext>
              </a:extLst>
            </p:cNvPr>
            <p:cNvCxnSpPr/>
            <p:nvPr/>
          </p:nvCxnSpPr>
          <p:spPr>
            <a:xfrm flipH="1" flipV="1">
              <a:off x="2285104" y="1507117"/>
              <a:ext cx="0" cy="1752600"/>
            </a:xfrm>
            <a:prstGeom prst="line">
              <a:avLst/>
            </a:prstGeom>
            <a:ln>
              <a:gradFill>
                <a:gsLst>
                  <a:gs pos="0">
                    <a:srgbClr val="AF74E2"/>
                  </a:gs>
                  <a:gs pos="100000">
                    <a:srgbClr val="EE94FE"/>
                  </a:gs>
                </a:gsLst>
              </a:gradFill>
            </a:ln>
          </p:spPr>
          <p:style>
            <a:lnRef idx="1">
              <a:schemeClr val="accent1"/>
            </a:lnRef>
            <a:fillRef idx="0">
              <a:schemeClr val="accent1"/>
            </a:fillRef>
            <a:effectRef idx="0">
              <a:schemeClr val="accent1"/>
            </a:effectRef>
            <a:fontRef idx="minor">
              <a:schemeClr val="tx1"/>
            </a:fontRef>
          </p:style>
        </p:cxnSp>
        <p:sp>
          <p:nvSpPr>
            <p:cNvPr id="14" name="文本框 44">
              <a:extLst>
                <a:ext uri="{FF2B5EF4-FFF2-40B4-BE49-F238E27FC236}">
                  <a16:creationId xmlns:a16="http://schemas.microsoft.com/office/drawing/2014/main" id="{E95B95A3-4C82-404F-817E-0950C4D3512A}"/>
                </a:ext>
              </a:extLst>
            </p:cNvPr>
            <p:cNvSpPr txBox="1"/>
            <p:nvPr/>
          </p:nvSpPr>
          <p:spPr>
            <a:xfrm>
              <a:off x="2574663" y="1507116"/>
              <a:ext cx="3020593" cy="461666"/>
            </a:xfrm>
            <a:prstGeom prst="rect">
              <a:avLst/>
            </a:prstGeom>
            <a:noFill/>
          </p:spPr>
          <p:txBody>
            <a:bodyPr wrap="square" rtlCol="0">
              <a:normAutofit/>
            </a:bodyPr>
            <a:lstStyle/>
            <a:p>
              <a:endParaRPr lang="en-US" altLang="en-US" sz="1700" b="1" dirty="0">
                <a:solidFill>
                  <a:schemeClr val="tx1">
                    <a:lumMod val="75000"/>
                    <a:lumOff val="25000"/>
                  </a:schemeClr>
                </a:solidFill>
                <a:latin typeface="Source Han Sans SC"/>
                <a:ea typeface="Source Han Sans SC"/>
                <a:sym typeface="字魂59号-创粗黑" panose="00000500000000000000" pitchFamily="2" charset="-122"/>
              </a:endParaRPr>
            </a:p>
          </p:txBody>
        </p:sp>
        <p:sp>
          <p:nvSpPr>
            <p:cNvPr id="16" name="文本框 45">
              <a:extLst>
                <a:ext uri="{FF2B5EF4-FFF2-40B4-BE49-F238E27FC236}">
                  <a16:creationId xmlns:a16="http://schemas.microsoft.com/office/drawing/2014/main" id="{83109D69-E4B0-430E-A590-B889393BF702}"/>
                </a:ext>
              </a:extLst>
            </p:cNvPr>
            <p:cNvSpPr txBox="1"/>
            <p:nvPr/>
          </p:nvSpPr>
          <p:spPr>
            <a:xfrm>
              <a:off x="2374965" y="1968781"/>
              <a:ext cx="303561" cy="1181433"/>
            </a:xfrm>
            <a:prstGeom prst="rect">
              <a:avLst/>
            </a:prstGeom>
            <a:noFill/>
          </p:spPr>
          <p:txBody>
            <a:bodyPr wrap="square" rtlCol="0">
              <a:normAutofit/>
            </a:bodyPr>
            <a:lstStyle/>
            <a:p>
              <a:pPr>
                <a:lnSpc>
                  <a:spcPct val="100000"/>
                </a:lnSpc>
              </a:pPr>
              <a:endParaRPr lang="en-US" altLang="en-US" sz="1400" dirty="0">
                <a:solidFill>
                  <a:schemeClr val="tx1">
                    <a:lumMod val="75000"/>
                    <a:lumOff val="25000"/>
                  </a:schemeClr>
                </a:solidFill>
                <a:latin typeface="Source Han Sans SC"/>
                <a:ea typeface="Source Han Sans SC"/>
                <a:sym typeface="字魂59号-创粗黑" panose="00000500000000000000" pitchFamily="2" charset="-122"/>
              </a:endParaRPr>
            </a:p>
          </p:txBody>
        </p:sp>
      </p:grpSp>
    </p:spTree>
    <p:extLst>
      <p:ext uri="{BB962C8B-B14F-4D97-AF65-F5344CB8AC3E}">
        <p14:creationId xmlns:p14="http://schemas.microsoft.com/office/powerpoint/2010/main" val="3055473820"/>
      </p:ext>
    </p:extLst>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EFC6E-C861-95BC-4539-2E0D88F0C6F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23EC417-3BBE-8A52-0584-E028A5625320}"/>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D5E3D819-E836-E6F9-0B6D-FF74A8D2C100}"/>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CD79A128-78B1-5E51-B3A1-27F175ECAEFB}"/>
              </a:ext>
            </a:extLst>
          </p:cNvPr>
          <p:cNvSpPr/>
          <p:nvPr/>
        </p:nvSpPr>
        <p:spPr>
          <a:xfrm rot="172200">
            <a:off x="512763" y="946150"/>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16" name="标题 3">
            <a:extLst>
              <a:ext uri="{FF2B5EF4-FFF2-40B4-BE49-F238E27FC236}">
                <a16:creationId xmlns:a16="http://schemas.microsoft.com/office/drawing/2014/main" id="{9356A673-10A2-E422-4155-0B817AE4336C}"/>
              </a:ext>
            </a:extLst>
          </p:cNvPr>
          <p:cNvSpPr txBox="1"/>
          <p:nvPr/>
        </p:nvSpPr>
        <p:spPr>
          <a:xfrm>
            <a:off x="5401370" y="1453455"/>
            <a:ext cx="2195154"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ar-JO" altLang="zh-CN" sz="11500" noProof="0" dirty="0">
                <a:gradFill>
                  <a:gsLst>
                    <a:gs pos="0">
                      <a:srgbClr val="BD2CE3"/>
                    </a:gs>
                    <a:gs pos="100000">
                      <a:srgbClr val="574EC5"/>
                    </a:gs>
                  </a:gsLst>
                  <a:lin ang="10800000" scaled="1"/>
                </a:gradFill>
                <a:latin typeface="Source Han Sans SC"/>
                <a:ea typeface="字魂59号-创粗黑" panose="00000500000000000000" pitchFamily="2" charset="-122"/>
                <a:cs typeface="Arial Unicode MS" panose="020B0604020202020204" pitchFamily="34" charset="-122"/>
                <a:sym typeface="+mn-lt"/>
              </a:rPr>
              <a:t>10</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F0A819A4-47E6-4540-6FF0-72CA44E0CB6B}"/>
              </a:ext>
            </a:extLst>
          </p:cNvPr>
          <p:cNvSpPr/>
          <p:nvPr/>
        </p:nvSpPr>
        <p:spPr>
          <a:xfrm>
            <a:off x="5619144" y="3275218"/>
            <a:ext cx="5652086" cy="1038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85000" lnSpcReduction="20000"/>
          </a:bodyPr>
          <a:lstStyle/>
          <a:p>
            <a:pPr>
              <a:lnSpc>
                <a:spcPct val="130000"/>
              </a:lnSpc>
            </a:pPr>
            <a:r>
              <a:rPr kumimoji="1" lang="en-US" altLang="zh-CN" sz="5400" b="1" dirty="0">
                <a:solidFill>
                  <a:schemeClr val="tx1"/>
                </a:solidFill>
                <a:latin typeface="Source Han Sans SC"/>
                <a:ea typeface="Source Han Sans SC"/>
                <a:cs typeface="Arial Unicode MS" panose="020B0604020202020204" pitchFamily="34" charset="-122"/>
                <a:sym typeface="+mn-lt"/>
              </a:rPr>
              <a:t>System diagrams </a:t>
            </a:r>
          </a:p>
        </p:txBody>
      </p:sp>
      <p:sp>
        <p:nvSpPr>
          <p:cNvPr id="20" name="副标题 4">
            <a:extLst>
              <a:ext uri="{FF2B5EF4-FFF2-40B4-BE49-F238E27FC236}">
                <a16:creationId xmlns:a16="http://schemas.microsoft.com/office/drawing/2014/main" id="{2D46259E-090B-997A-5607-0A6B83D9E4EE}"/>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CCB06D61-66EE-D253-38AB-81E2A14CA226}"/>
              </a:ext>
            </a:extLst>
          </p:cNvPr>
          <p:cNvSpPr/>
          <p:nvPr/>
        </p:nvSpPr>
        <p:spPr>
          <a:xfrm>
            <a:off x="7761113" y="1933789"/>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E073CA63-3B7F-A6AB-C276-8E72E406B3C3}"/>
              </a:ext>
            </a:extLst>
          </p:cNvPr>
          <p:cNvSpPr/>
          <p:nvPr/>
        </p:nvSpPr>
        <p:spPr>
          <a:xfrm>
            <a:off x="8491105"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2" name="Picture 1">
            <a:extLst>
              <a:ext uri="{FF2B5EF4-FFF2-40B4-BE49-F238E27FC236}">
                <a16:creationId xmlns:a16="http://schemas.microsoft.com/office/drawing/2014/main" id="{C2D5E461-8DD2-753F-6460-9F7F433E7046}"/>
              </a:ext>
            </a:extLst>
          </p:cNvPr>
          <p:cNvPicPr>
            <a:picLocks noChangeAspect="1"/>
          </p:cNvPicPr>
          <p:nvPr/>
        </p:nvPicPr>
        <p:blipFill>
          <a:blip r:embed="rId3"/>
          <a:stretch>
            <a:fillRect/>
          </a:stretch>
        </p:blipFill>
        <p:spPr>
          <a:xfrm>
            <a:off x="1353166" y="1609186"/>
            <a:ext cx="3535986" cy="3639627"/>
          </a:xfrm>
          <a:prstGeom prst="rect">
            <a:avLst/>
          </a:prstGeom>
        </p:spPr>
      </p:pic>
    </p:spTree>
    <p:extLst>
      <p:ext uri="{BB962C8B-B14F-4D97-AF65-F5344CB8AC3E}">
        <p14:creationId xmlns:p14="http://schemas.microsoft.com/office/powerpoint/2010/main" val="10039149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D589B1-9D83-11CA-3253-7A732B047022}"/>
              </a:ext>
            </a:extLst>
          </p:cNvPr>
          <p:cNvSpPr/>
          <p:nvPr/>
        </p:nvSpPr>
        <p:spPr>
          <a:xfrm>
            <a:off x="4303759" y="254321"/>
            <a:ext cx="3267241"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Class diagram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70" y="900652"/>
            <a:ext cx="10328364" cy="5493249"/>
          </a:xfrm>
          <a:prstGeom prst="rect">
            <a:avLst/>
          </a:prstGeom>
        </p:spPr>
      </p:pic>
    </p:spTree>
    <p:extLst>
      <p:ext uri="{BB962C8B-B14F-4D97-AF65-F5344CB8AC3E}">
        <p14:creationId xmlns:p14="http://schemas.microsoft.com/office/powerpoint/2010/main" val="3711678664"/>
      </p:ext>
    </p:extLst>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9B60C5-B552-C6FD-D355-D5C942F1FD17}"/>
              </a:ext>
            </a:extLst>
          </p:cNvPr>
          <p:cNvSpPr/>
          <p:nvPr/>
        </p:nvSpPr>
        <p:spPr>
          <a:xfrm>
            <a:off x="4532386" y="317660"/>
            <a:ext cx="2481770"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ER Diagram</a:t>
            </a:r>
            <a:endParaRPr lang="en-US" sz="3200" b="0" cap="none" spc="0" dirty="0">
              <a:ln w="0"/>
              <a:solidFill>
                <a:schemeClr val="accent1"/>
              </a:solidFill>
              <a:effectLst>
                <a:outerShdw blurRad="38100" dist="25400" dir="5400000" algn="ctr" rotWithShape="0">
                  <a:srgbClr val="6E747A">
                    <a:alpha val="43000"/>
                  </a:srgb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617" y="902435"/>
            <a:ext cx="10398034" cy="5491338"/>
          </a:xfrm>
          <a:prstGeom prst="rect">
            <a:avLst/>
          </a:prstGeom>
        </p:spPr>
      </p:pic>
    </p:spTree>
    <p:extLst>
      <p:ext uri="{BB962C8B-B14F-4D97-AF65-F5344CB8AC3E}">
        <p14:creationId xmlns:p14="http://schemas.microsoft.com/office/powerpoint/2010/main" val="3178270291"/>
      </p:ext>
    </p:ext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512763" y="1004488"/>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pic>
        <p:nvPicPr>
          <p:cNvPr id="3" name="图片 2">
            <a:extLst>
              <a:ext uri="{FF2B5EF4-FFF2-40B4-BE49-F238E27FC236}">
                <a16:creationId xmlns:a16="http://schemas.microsoft.com/office/drawing/2014/main" id="{5D2E8085-0A15-4B80-984C-AEC5786FBAC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3470" y="1561135"/>
            <a:ext cx="3735730" cy="3735730"/>
          </a:xfrm>
          <a:prstGeom prst="rect">
            <a:avLst/>
          </a:prstGeom>
        </p:spPr>
      </p:pic>
      <p:sp>
        <p:nvSpPr>
          <p:cNvPr id="16" name="标题 3">
            <a:extLst>
              <a:ext uri="{FF2B5EF4-FFF2-40B4-BE49-F238E27FC236}">
                <a16:creationId xmlns:a16="http://schemas.microsoft.com/office/drawing/2014/main" id="{3AE41AAB-6008-42ED-B1A7-BE761FF1C9C4}"/>
              </a:ext>
            </a:extLst>
          </p:cNvPr>
          <p:cNvSpPr txBox="1"/>
          <p:nvPr/>
        </p:nvSpPr>
        <p:spPr>
          <a:xfrm>
            <a:off x="5401370" y="1453455"/>
            <a:ext cx="2195154"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en-US" altLang="zh-CN" sz="11500" dirty="0">
                <a:gradFill>
                  <a:gsLst>
                    <a:gs pos="0">
                      <a:srgbClr val="BD2CE3"/>
                    </a:gs>
                    <a:gs pos="100000">
                      <a:srgbClr val="574EC5"/>
                    </a:gs>
                  </a:gsLst>
                  <a:lin ang="10800000" scaled="1"/>
                </a:gradFill>
                <a:latin typeface="Source Han Sans SC"/>
                <a:ea typeface="Source Han Sans SC"/>
                <a:cs typeface="Arial Unicode MS" panose="020B0604020202020204" pitchFamily="34" charset="-122"/>
                <a:sym typeface="+mn-lt"/>
              </a:rPr>
              <a:t>01</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42AA6782-065F-43A4-8289-EF39FF313D30}"/>
              </a:ext>
            </a:extLst>
          </p:cNvPr>
          <p:cNvSpPr/>
          <p:nvPr/>
        </p:nvSpPr>
        <p:spPr>
          <a:xfrm>
            <a:off x="5619143" y="3275218"/>
            <a:ext cx="6398685" cy="1038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55000" lnSpcReduction="20000"/>
          </a:bodyPr>
          <a:lstStyle/>
          <a:p>
            <a:r>
              <a:rPr kumimoji="1" lang="en-US" sz="5400" b="1" dirty="0">
                <a:solidFill>
                  <a:schemeClr val="tx1"/>
                </a:solidFill>
                <a:latin typeface="Source Han Sans SC"/>
                <a:ea typeface="Source Han Sans SC"/>
                <a:cs typeface="Arial Unicode MS" panose="020B0604020202020204" pitchFamily="34" charset="-122"/>
              </a:rPr>
              <a:t>Introduction to Electronic Store</a:t>
            </a:r>
            <a:endParaRPr kumimoji="1" lang="en-US" altLang="en-US" sz="5400" b="1" dirty="0">
              <a:solidFill>
                <a:schemeClr val="tx1"/>
              </a:solidFill>
              <a:latin typeface="Source Han Sans SC"/>
              <a:ea typeface="Source Han Sans SC"/>
              <a:cs typeface="Arial Unicode MS" panose="020B0604020202020204" pitchFamily="34" charset="-122"/>
              <a:sym typeface="+mn-lt"/>
            </a:endParaRPr>
          </a:p>
        </p:txBody>
      </p:sp>
      <p:sp>
        <p:nvSpPr>
          <p:cNvPr id="20" name="副标题 4">
            <a:extLst>
              <a:ext uri="{FF2B5EF4-FFF2-40B4-BE49-F238E27FC236}">
                <a16:creationId xmlns:a16="http://schemas.microsoft.com/office/drawing/2014/main" id="{A3D6BF79-A5ED-4DE1-A830-A8ED067490D3}"/>
              </a:ext>
            </a:extLst>
          </p:cNvPr>
          <p:cNvSpPr txBox="1"/>
          <p:nvPr/>
        </p:nvSpPr>
        <p:spPr>
          <a:xfrm>
            <a:off x="5619144" y="3779519"/>
            <a:ext cx="5171455" cy="1785257"/>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2251FBC2-7ABA-45DC-BACB-6929E63D5911}"/>
              </a:ext>
            </a:extLst>
          </p:cNvPr>
          <p:cNvSpPr/>
          <p:nvPr/>
        </p:nvSpPr>
        <p:spPr>
          <a:xfrm>
            <a:off x="7761113" y="1933789"/>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1FD1939C-AA82-4BB5-BA90-B94C12E9B38B}"/>
              </a:ext>
            </a:extLst>
          </p:cNvPr>
          <p:cNvSpPr/>
          <p:nvPr/>
        </p:nvSpPr>
        <p:spPr>
          <a:xfrm>
            <a:off x="8491105"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2" name="Picture 1"/>
          <p:cNvPicPr>
            <a:picLocks noChangeAspect="1"/>
          </p:cNvPicPr>
          <p:nvPr/>
        </p:nvPicPr>
        <p:blipFill>
          <a:blip r:embed="rId4"/>
          <a:stretch>
            <a:fillRect/>
          </a:stretch>
        </p:blipFill>
        <p:spPr>
          <a:xfrm>
            <a:off x="1310879" y="1617740"/>
            <a:ext cx="3538068" cy="3637073"/>
          </a:xfrm>
          <a:prstGeom prst="rect">
            <a:avLst/>
          </a:prstGeom>
        </p:spPr>
      </p:pic>
    </p:spTree>
    <p:extLst>
      <p:ext uri="{BB962C8B-B14F-4D97-AF65-F5344CB8AC3E}">
        <p14:creationId xmlns:p14="http://schemas.microsoft.com/office/powerpoint/2010/main" val="29722271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4ACB1-2DB4-2F27-060F-E97AE36329E1}"/>
              </a:ext>
            </a:extLst>
          </p:cNvPr>
          <p:cNvSpPr/>
          <p:nvPr/>
        </p:nvSpPr>
        <p:spPr>
          <a:xfrm>
            <a:off x="3855539" y="281582"/>
            <a:ext cx="4331635" cy="646331"/>
          </a:xfrm>
          <a:prstGeom prst="rect">
            <a:avLst/>
          </a:prstGeom>
          <a:noFill/>
        </p:spPr>
        <p:txBody>
          <a:bodyPr wrap="none" lIns="91440" tIns="45720" rIns="91440" bIns="45720">
            <a:spAutoFit/>
          </a:bodyPr>
          <a:lstStyle/>
          <a:p>
            <a:pPr algn="ctr"/>
            <a:r>
              <a:rPr lang="ar-SA" sz="3600" dirty="0">
                <a:ln w="0"/>
                <a:solidFill>
                  <a:schemeClr val="accent1"/>
                </a:solidFill>
                <a:effectLst>
                  <a:outerShdw blurRad="38100" dist="25400" dir="5400000" algn="ctr" rotWithShape="0">
                    <a:srgbClr val="6E747A">
                      <a:alpha val="43000"/>
                    </a:srgbClr>
                  </a:outerShdw>
                </a:effectLst>
              </a:rPr>
              <a:t> </a:t>
            </a:r>
            <a:r>
              <a:rPr lang="en-US" sz="3600" dirty="0">
                <a:ln w="0"/>
                <a:solidFill>
                  <a:schemeClr val="accent1"/>
                </a:solidFill>
                <a:effectLst>
                  <a:outerShdw blurRad="38100" dist="25400" dir="5400000" algn="ctr" rotWithShape="0">
                    <a:srgbClr val="6E747A">
                      <a:alpha val="43000"/>
                    </a:srgbClr>
                  </a:outerShdw>
                </a:effectLst>
              </a:rPr>
              <a:t>Use Case Diagram</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a16="http://schemas.microsoft.com/office/drawing/2014/main" id="{F7B70E14-1B88-B6CB-8035-A21937DF6665}"/>
              </a:ext>
            </a:extLst>
          </p:cNvPr>
          <p:cNvPicPr>
            <a:picLocks noChangeAspect="1"/>
          </p:cNvPicPr>
          <p:nvPr/>
        </p:nvPicPr>
        <p:blipFill>
          <a:blip r:embed="rId2"/>
          <a:stretch>
            <a:fillRect/>
          </a:stretch>
        </p:blipFill>
        <p:spPr>
          <a:xfrm>
            <a:off x="3331029" y="862599"/>
            <a:ext cx="6074228" cy="5612846"/>
          </a:xfrm>
          <a:prstGeom prst="rect">
            <a:avLst/>
          </a:prstGeom>
        </p:spPr>
      </p:pic>
    </p:spTree>
    <p:extLst>
      <p:ext uri="{BB962C8B-B14F-4D97-AF65-F5344CB8AC3E}">
        <p14:creationId xmlns:p14="http://schemas.microsoft.com/office/powerpoint/2010/main" val="367144633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186D29-40F5-DB83-18DD-88FCF40BA41F}"/>
              </a:ext>
            </a:extLst>
          </p:cNvPr>
          <p:cNvSpPr/>
          <p:nvPr/>
        </p:nvSpPr>
        <p:spPr>
          <a:xfrm>
            <a:off x="4286257" y="528935"/>
            <a:ext cx="3314690"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State Diagram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961" y="1175266"/>
            <a:ext cx="8530542" cy="5202385"/>
          </a:xfrm>
          <a:prstGeom prst="rect">
            <a:avLst/>
          </a:prstGeom>
        </p:spPr>
      </p:pic>
    </p:spTree>
    <p:extLst>
      <p:ext uri="{BB962C8B-B14F-4D97-AF65-F5344CB8AC3E}">
        <p14:creationId xmlns:p14="http://schemas.microsoft.com/office/powerpoint/2010/main" val="200020948"/>
      </p:ext>
    </p:extLst>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CB92D-F622-1244-0014-9A695724F64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1EFF653-B667-94C1-C0EB-B7C08ACE0E45}"/>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5904742D-2793-986C-1543-828F8C0C0834}"/>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1130AE0C-6FA5-5CC6-1320-4B18EE31389F}"/>
              </a:ext>
            </a:extLst>
          </p:cNvPr>
          <p:cNvSpPr/>
          <p:nvPr/>
        </p:nvSpPr>
        <p:spPr>
          <a:xfrm rot="172200">
            <a:off x="512762" y="946150"/>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16" name="标题 3">
            <a:extLst>
              <a:ext uri="{FF2B5EF4-FFF2-40B4-BE49-F238E27FC236}">
                <a16:creationId xmlns:a16="http://schemas.microsoft.com/office/drawing/2014/main" id="{4D1AD3CE-2257-4E72-2EA6-2D6F3ABE3484}"/>
              </a:ext>
            </a:extLst>
          </p:cNvPr>
          <p:cNvSpPr txBox="1"/>
          <p:nvPr/>
        </p:nvSpPr>
        <p:spPr>
          <a:xfrm>
            <a:off x="5401370" y="1453455"/>
            <a:ext cx="2195154"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en-US" altLang="zh-CN" sz="11500" noProof="0" dirty="0">
                <a:gradFill>
                  <a:gsLst>
                    <a:gs pos="0">
                      <a:srgbClr val="BD2CE3"/>
                    </a:gs>
                    <a:gs pos="100000">
                      <a:srgbClr val="574EC5"/>
                    </a:gs>
                  </a:gsLst>
                  <a:lin ang="10800000" scaled="1"/>
                </a:gradFill>
                <a:latin typeface="Source Han Sans SC"/>
                <a:ea typeface="字魂59号-创粗黑" panose="00000500000000000000" pitchFamily="2" charset="-122"/>
                <a:cs typeface="Arial Unicode MS" panose="020B0604020202020204" pitchFamily="34" charset="-122"/>
                <a:sym typeface="+mn-lt"/>
              </a:rPr>
              <a:t>11</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EADEA5EF-10B0-60B9-C975-28B0CC001F0F}"/>
              </a:ext>
            </a:extLst>
          </p:cNvPr>
          <p:cNvSpPr/>
          <p:nvPr/>
        </p:nvSpPr>
        <p:spPr>
          <a:xfrm>
            <a:off x="5619144" y="3275218"/>
            <a:ext cx="5652086" cy="1038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en-US" sz="5400" b="1" dirty="0">
                <a:solidFill>
                  <a:schemeClr val="tx1"/>
                </a:solidFill>
                <a:latin typeface="Source Han Sans SC"/>
                <a:ea typeface="Source Han Sans SC"/>
                <a:cs typeface="Arial Unicode MS" panose="020B0604020202020204" pitchFamily="34" charset="-122"/>
                <a:sym typeface="+mn-lt"/>
              </a:rPr>
              <a:t>Design Stage</a:t>
            </a:r>
          </a:p>
        </p:txBody>
      </p:sp>
      <p:sp>
        <p:nvSpPr>
          <p:cNvPr id="20" name="副标题 4">
            <a:extLst>
              <a:ext uri="{FF2B5EF4-FFF2-40B4-BE49-F238E27FC236}">
                <a16:creationId xmlns:a16="http://schemas.microsoft.com/office/drawing/2014/main" id="{C1D436F6-0FED-E8AA-A528-D8333694B029}"/>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3E6C94F8-44D1-D484-563D-9E3FA146CE5E}"/>
              </a:ext>
            </a:extLst>
          </p:cNvPr>
          <p:cNvSpPr/>
          <p:nvPr/>
        </p:nvSpPr>
        <p:spPr>
          <a:xfrm>
            <a:off x="7761113" y="1933789"/>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135BF155-04F5-C45E-5153-7EC68BE3E585}"/>
              </a:ext>
            </a:extLst>
          </p:cNvPr>
          <p:cNvSpPr/>
          <p:nvPr/>
        </p:nvSpPr>
        <p:spPr>
          <a:xfrm>
            <a:off x="8491105"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2" name="Picture 1">
            <a:extLst>
              <a:ext uri="{FF2B5EF4-FFF2-40B4-BE49-F238E27FC236}">
                <a16:creationId xmlns:a16="http://schemas.microsoft.com/office/drawing/2014/main" id="{96EF7E85-53D4-C491-E538-A07AF049CD44}"/>
              </a:ext>
            </a:extLst>
          </p:cNvPr>
          <p:cNvPicPr>
            <a:picLocks noChangeAspect="1"/>
          </p:cNvPicPr>
          <p:nvPr/>
        </p:nvPicPr>
        <p:blipFill>
          <a:blip r:embed="rId3"/>
          <a:stretch>
            <a:fillRect/>
          </a:stretch>
        </p:blipFill>
        <p:spPr>
          <a:xfrm>
            <a:off x="1201342" y="1693161"/>
            <a:ext cx="3535986" cy="3639627"/>
          </a:xfrm>
          <a:prstGeom prst="rect">
            <a:avLst/>
          </a:prstGeom>
        </p:spPr>
      </p:pic>
    </p:spTree>
    <p:extLst>
      <p:ext uri="{BB962C8B-B14F-4D97-AF65-F5344CB8AC3E}">
        <p14:creationId xmlns:p14="http://schemas.microsoft.com/office/powerpoint/2010/main" val="41440590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77C532-EE55-8FE2-BE7D-4BF7B17CEA3F}"/>
              </a:ext>
            </a:extLst>
          </p:cNvPr>
          <p:cNvPicPr>
            <a:picLocks noChangeAspect="1"/>
          </p:cNvPicPr>
          <p:nvPr/>
        </p:nvPicPr>
        <p:blipFill>
          <a:blip r:embed="rId3"/>
          <a:stretch>
            <a:fillRect/>
          </a:stretch>
        </p:blipFill>
        <p:spPr>
          <a:xfrm>
            <a:off x="888201" y="689743"/>
            <a:ext cx="5207799" cy="2569518"/>
          </a:xfrm>
          <a:prstGeom prst="rect">
            <a:avLst/>
          </a:prstGeom>
        </p:spPr>
      </p:pic>
      <p:sp>
        <p:nvSpPr>
          <p:cNvPr id="6" name="TextBox 5">
            <a:extLst>
              <a:ext uri="{FF2B5EF4-FFF2-40B4-BE49-F238E27FC236}">
                <a16:creationId xmlns:a16="http://schemas.microsoft.com/office/drawing/2014/main" id="{982E17D8-937B-DAD3-6113-852EA31CE4B4}"/>
              </a:ext>
            </a:extLst>
          </p:cNvPr>
          <p:cNvSpPr txBox="1"/>
          <p:nvPr/>
        </p:nvSpPr>
        <p:spPr>
          <a:xfrm>
            <a:off x="992292" y="350264"/>
            <a:ext cx="6144208"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Welcome page and choose the registration type</a:t>
            </a:r>
          </a:p>
        </p:txBody>
      </p:sp>
      <p:pic>
        <p:nvPicPr>
          <p:cNvPr id="7" name="Picture 6">
            <a:extLst>
              <a:ext uri="{FF2B5EF4-FFF2-40B4-BE49-F238E27FC236}">
                <a16:creationId xmlns:a16="http://schemas.microsoft.com/office/drawing/2014/main" id="{F8B9D188-76E4-16EF-717A-C9D71B2D5BD7}"/>
              </a:ext>
            </a:extLst>
          </p:cNvPr>
          <p:cNvPicPr>
            <a:picLocks noChangeAspect="1"/>
          </p:cNvPicPr>
          <p:nvPr/>
        </p:nvPicPr>
        <p:blipFill>
          <a:blip r:embed="rId4"/>
          <a:stretch>
            <a:fillRect/>
          </a:stretch>
        </p:blipFill>
        <p:spPr>
          <a:xfrm>
            <a:off x="6386803" y="3598740"/>
            <a:ext cx="5064830" cy="2714194"/>
          </a:xfrm>
          <a:prstGeom prst="rect">
            <a:avLst/>
          </a:prstGeom>
        </p:spPr>
      </p:pic>
      <p:pic>
        <p:nvPicPr>
          <p:cNvPr id="8" name="Picture 7">
            <a:extLst>
              <a:ext uri="{FF2B5EF4-FFF2-40B4-BE49-F238E27FC236}">
                <a16:creationId xmlns:a16="http://schemas.microsoft.com/office/drawing/2014/main" id="{FD150ABA-2469-6852-985C-CE650BE54A9C}"/>
              </a:ext>
            </a:extLst>
          </p:cNvPr>
          <p:cNvPicPr>
            <a:picLocks noChangeAspect="1"/>
          </p:cNvPicPr>
          <p:nvPr/>
        </p:nvPicPr>
        <p:blipFill>
          <a:blip r:embed="rId5"/>
          <a:stretch>
            <a:fillRect/>
          </a:stretch>
        </p:blipFill>
        <p:spPr>
          <a:xfrm>
            <a:off x="888201" y="3555049"/>
            <a:ext cx="5207799" cy="2757886"/>
          </a:xfrm>
          <a:prstGeom prst="rect">
            <a:avLst/>
          </a:prstGeom>
        </p:spPr>
      </p:pic>
      <p:pic>
        <p:nvPicPr>
          <p:cNvPr id="9" name="Picture 8">
            <a:extLst>
              <a:ext uri="{FF2B5EF4-FFF2-40B4-BE49-F238E27FC236}">
                <a16:creationId xmlns:a16="http://schemas.microsoft.com/office/drawing/2014/main" id="{F5260644-D762-0621-E769-B16BBC41621F}"/>
              </a:ext>
            </a:extLst>
          </p:cNvPr>
          <p:cNvPicPr>
            <a:picLocks noChangeAspect="1"/>
          </p:cNvPicPr>
          <p:nvPr/>
        </p:nvPicPr>
        <p:blipFill>
          <a:blip r:embed="rId6"/>
          <a:stretch>
            <a:fillRect/>
          </a:stretch>
        </p:blipFill>
        <p:spPr>
          <a:xfrm>
            <a:off x="6386804" y="689743"/>
            <a:ext cx="5064830" cy="2569518"/>
          </a:xfrm>
          <a:prstGeom prst="rect">
            <a:avLst/>
          </a:prstGeom>
        </p:spPr>
      </p:pic>
      <p:sp>
        <p:nvSpPr>
          <p:cNvPr id="11" name="TextBox 10">
            <a:extLst>
              <a:ext uri="{FF2B5EF4-FFF2-40B4-BE49-F238E27FC236}">
                <a16:creationId xmlns:a16="http://schemas.microsoft.com/office/drawing/2014/main" id="{4E87F88D-95F2-B5C9-6615-F2B23585F14B}"/>
              </a:ext>
            </a:extLst>
          </p:cNvPr>
          <p:cNvSpPr txBox="1"/>
          <p:nvPr/>
        </p:nvSpPr>
        <p:spPr>
          <a:xfrm>
            <a:off x="7606782" y="350264"/>
            <a:ext cx="6144208" cy="369332"/>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Sign in page design</a:t>
            </a:r>
            <a:r>
              <a:rPr lang="en-US" dirty="0"/>
              <a:t>.</a:t>
            </a:r>
          </a:p>
        </p:txBody>
      </p:sp>
      <p:sp>
        <p:nvSpPr>
          <p:cNvPr id="13" name="TextBox 12">
            <a:extLst>
              <a:ext uri="{FF2B5EF4-FFF2-40B4-BE49-F238E27FC236}">
                <a16:creationId xmlns:a16="http://schemas.microsoft.com/office/drawing/2014/main" id="{40A44D57-10CA-1C52-EDC7-23260B76A626}"/>
              </a:ext>
            </a:extLst>
          </p:cNvPr>
          <p:cNvSpPr txBox="1"/>
          <p:nvPr/>
        </p:nvSpPr>
        <p:spPr>
          <a:xfrm>
            <a:off x="1132251" y="3229408"/>
            <a:ext cx="6876660" cy="369332"/>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Sign up page design for </a:t>
            </a:r>
            <a:r>
              <a:rPr lang="en-US" sz="1600" dirty="0" smtClean="0">
                <a:latin typeface="Arial" panose="020B0604020202020204" pitchFamily="34" charset="0"/>
                <a:cs typeface="Arial" panose="020B0604020202020204" pitchFamily="34" charset="0"/>
              </a:rPr>
              <a:t>company </a:t>
            </a:r>
            <a:r>
              <a:rPr lang="en-US" sz="1600" dirty="0">
                <a:latin typeface="Arial" panose="020B0604020202020204" pitchFamily="34" charset="0"/>
                <a:cs typeface="Arial" panose="020B0604020202020204" pitchFamily="34" charset="0"/>
              </a:rPr>
              <a:t>suppliers</a:t>
            </a:r>
            <a:r>
              <a:rPr lang="en-US" dirty="0">
                <a:latin typeface="Arial" panose="020B06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723C3AE4-8DBA-EEA8-DC6A-340AB06807A1}"/>
              </a:ext>
            </a:extLst>
          </p:cNvPr>
          <p:cNvSpPr txBox="1"/>
          <p:nvPr/>
        </p:nvSpPr>
        <p:spPr>
          <a:xfrm>
            <a:off x="6955972" y="3249000"/>
            <a:ext cx="687666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Sign up page design for customers</a:t>
            </a:r>
          </a:p>
        </p:txBody>
      </p:sp>
    </p:spTree>
    <p:extLst>
      <p:ext uri="{BB962C8B-B14F-4D97-AF65-F5344CB8AC3E}">
        <p14:creationId xmlns:p14="http://schemas.microsoft.com/office/powerpoint/2010/main" val="726260671"/>
      </p:ext>
    </p:extLst>
  </p:cSld>
  <p:clrMapOvr>
    <a:overrideClrMapping bg1="lt1" tx1="dk1" bg2="lt2" tx2="dk2" accent1="accent1" accent2="accent2" accent3="accent3" accent4="accent4" accent5="accent5" accent6="accent6" hlink="hlink" folHlink="folHlink"/>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26A676-22E3-8165-A779-62769106EA66}"/>
              </a:ext>
            </a:extLst>
          </p:cNvPr>
          <p:cNvPicPr>
            <a:picLocks noChangeAspect="1"/>
          </p:cNvPicPr>
          <p:nvPr/>
        </p:nvPicPr>
        <p:blipFill>
          <a:blip r:embed="rId2"/>
          <a:stretch>
            <a:fillRect/>
          </a:stretch>
        </p:blipFill>
        <p:spPr>
          <a:xfrm>
            <a:off x="3004458" y="662928"/>
            <a:ext cx="6356344" cy="2691427"/>
          </a:xfrm>
          <a:prstGeom prst="rect">
            <a:avLst/>
          </a:prstGeom>
        </p:spPr>
      </p:pic>
      <p:pic>
        <p:nvPicPr>
          <p:cNvPr id="5" name="Picture 4">
            <a:extLst>
              <a:ext uri="{FF2B5EF4-FFF2-40B4-BE49-F238E27FC236}">
                <a16:creationId xmlns:a16="http://schemas.microsoft.com/office/drawing/2014/main" id="{AA0BF60A-857F-577B-F382-A98FF0CEB68C}"/>
              </a:ext>
            </a:extLst>
          </p:cNvPr>
          <p:cNvPicPr>
            <a:picLocks noChangeAspect="1"/>
          </p:cNvPicPr>
          <p:nvPr/>
        </p:nvPicPr>
        <p:blipFill>
          <a:blip r:embed="rId3"/>
          <a:stretch>
            <a:fillRect/>
          </a:stretch>
        </p:blipFill>
        <p:spPr>
          <a:xfrm>
            <a:off x="550550" y="3821380"/>
            <a:ext cx="5439703" cy="2560759"/>
          </a:xfrm>
          <a:prstGeom prst="rect">
            <a:avLst/>
          </a:prstGeom>
        </p:spPr>
      </p:pic>
      <p:pic>
        <p:nvPicPr>
          <p:cNvPr id="6" name="Picture 5">
            <a:extLst>
              <a:ext uri="{FF2B5EF4-FFF2-40B4-BE49-F238E27FC236}">
                <a16:creationId xmlns:a16="http://schemas.microsoft.com/office/drawing/2014/main" id="{30512F9E-1AC8-961B-88AE-643C28BE1137}"/>
              </a:ext>
            </a:extLst>
          </p:cNvPr>
          <p:cNvPicPr>
            <a:picLocks noChangeAspect="1"/>
          </p:cNvPicPr>
          <p:nvPr/>
        </p:nvPicPr>
        <p:blipFill>
          <a:blip r:embed="rId4"/>
          <a:stretch>
            <a:fillRect/>
          </a:stretch>
        </p:blipFill>
        <p:spPr>
          <a:xfrm>
            <a:off x="6285725" y="3821379"/>
            <a:ext cx="5439701" cy="2560760"/>
          </a:xfrm>
          <a:prstGeom prst="rect">
            <a:avLst/>
          </a:prstGeom>
        </p:spPr>
      </p:pic>
      <p:sp>
        <p:nvSpPr>
          <p:cNvPr id="8" name="TextBox 7">
            <a:extLst>
              <a:ext uri="{FF2B5EF4-FFF2-40B4-BE49-F238E27FC236}">
                <a16:creationId xmlns:a16="http://schemas.microsoft.com/office/drawing/2014/main" id="{2F4DA35A-0FF9-FA86-8423-5C4E2C30EEC2}"/>
              </a:ext>
            </a:extLst>
          </p:cNvPr>
          <p:cNvSpPr txBox="1"/>
          <p:nvPr/>
        </p:nvSpPr>
        <p:spPr>
          <a:xfrm>
            <a:off x="7308202" y="3433665"/>
            <a:ext cx="6144208"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Shopping cart page design</a:t>
            </a:r>
          </a:p>
        </p:txBody>
      </p:sp>
      <p:sp>
        <p:nvSpPr>
          <p:cNvPr id="10" name="TextBox 9">
            <a:extLst>
              <a:ext uri="{FF2B5EF4-FFF2-40B4-BE49-F238E27FC236}">
                <a16:creationId xmlns:a16="http://schemas.microsoft.com/office/drawing/2014/main" id="{D62E1F14-4880-DD62-7E46-1FEE6A60B553}"/>
              </a:ext>
            </a:extLst>
          </p:cNvPr>
          <p:cNvSpPr txBox="1"/>
          <p:nvPr/>
        </p:nvSpPr>
        <p:spPr>
          <a:xfrm>
            <a:off x="881743" y="3464237"/>
            <a:ext cx="6727370" cy="338554"/>
          </a:xfrm>
          <a:prstGeom prst="rect">
            <a:avLst/>
          </a:prstGeom>
          <a:noFill/>
        </p:spPr>
        <p:txBody>
          <a:bodyPr wrap="square">
            <a:spAutoFit/>
          </a:bodyPr>
          <a:lstStyle>
            <a:defPPr>
              <a:defRPr lang="zh-CN"/>
            </a:defPPr>
            <a:lvl1pPr>
              <a:defRPr sz="1600"/>
            </a:lvl1pPr>
          </a:lstStyle>
          <a:p>
            <a:r>
              <a:rPr lang="en-US" dirty="0">
                <a:latin typeface="Arial" panose="020B0604020202020204" pitchFamily="34" charset="0"/>
                <a:cs typeface="Arial" panose="020B0604020202020204" pitchFamily="34" charset="0"/>
              </a:rPr>
              <a:t>List of companies in Palestine page design</a:t>
            </a:r>
          </a:p>
        </p:txBody>
      </p:sp>
      <p:sp>
        <p:nvSpPr>
          <p:cNvPr id="12" name="TextBox 11">
            <a:extLst>
              <a:ext uri="{FF2B5EF4-FFF2-40B4-BE49-F238E27FC236}">
                <a16:creationId xmlns:a16="http://schemas.microsoft.com/office/drawing/2014/main" id="{234552D8-79A7-ED7E-494E-0DE32BB7686D}"/>
              </a:ext>
            </a:extLst>
          </p:cNvPr>
          <p:cNvSpPr txBox="1"/>
          <p:nvPr/>
        </p:nvSpPr>
        <p:spPr>
          <a:xfrm>
            <a:off x="4998056" y="293596"/>
            <a:ext cx="672737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Home page design</a:t>
            </a:r>
          </a:p>
        </p:txBody>
      </p:sp>
    </p:spTree>
    <p:extLst>
      <p:ext uri="{BB962C8B-B14F-4D97-AF65-F5344CB8AC3E}">
        <p14:creationId xmlns:p14="http://schemas.microsoft.com/office/powerpoint/2010/main" val="2244158479"/>
      </p:ext>
    </p:extLst>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A637B8-79C6-49F6-2CC0-6643FE554DA0}"/>
              </a:ext>
            </a:extLst>
          </p:cNvPr>
          <p:cNvPicPr>
            <a:picLocks noChangeAspect="1"/>
          </p:cNvPicPr>
          <p:nvPr/>
        </p:nvPicPr>
        <p:blipFill>
          <a:blip r:embed="rId2"/>
          <a:stretch>
            <a:fillRect/>
          </a:stretch>
        </p:blipFill>
        <p:spPr>
          <a:xfrm>
            <a:off x="3019001" y="629918"/>
            <a:ext cx="6023370" cy="2430523"/>
          </a:xfrm>
          <a:prstGeom prst="rect">
            <a:avLst/>
          </a:prstGeom>
        </p:spPr>
      </p:pic>
      <p:pic>
        <p:nvPicPr>
          <p:cNvPr id="3" name="Picture 2">
            <a:extLst>
              <a:ext uri="{FF2B5EF4-FFF2-40B4-BE49-F238E27FC236}">
                <a16:creationId xmlns:a16="http://schemas.microsoft.com/office/drawing/2014/main" id="{52B500A4-C78F-4D3D-9EC6-078231825AE0}"/>
              </a:ext>
            </a:extLst>
          </p:cNvPr>
          <p:cNvPicPr>
            <a:picLocks noChangeAspect="1"/>
          </p:cNvPicPr>
          <p:nvPr/>
        </p:nvPicPr>
        <p:blipFill>
          <a:blip r:embed="rId3"/>
          <a:stretch>
            <a:fillRect/>
          </a:stretch>
        </p:blipFill>
        <p:spPr>
          <a:xfrm>
            <a:off x="502598" y="3429000"/>
            <a:ext cx="5394349" cy="2967135"/>
          </a:xfrm>
          <a:prstGeom prst="rect">
            <a:avLst/>
          </a:prstGeom>
        </p:spPr>
      </p:pic>
      <p:pic>
        <p:nvPicPr>
          <p:cNvPr id="4" name="Picture 3">
            <a:extLst>
              <a:ext uri="{FF2B5EF4-FFF2-40B4-BE49-F238E27FC236}">
                <a16:creationId xmlns:a16="http://schemas.microsoft.com/office/drawing/2014/main" id="{D6BC70A0-D3B9-5863-5BCC-107D9990F559}"/>
              </a:ext>
            </a:extLst>
          </p:cNvPr>
          <p:cNvPicPr>
            <a:picLocks noChangeAspect="1"/>
          </p:cNvPicPr>
          <p:nvPr/>
        </p:nvPicPr>
        <p:blipFill>
          <a:blip r:embed="rId4"/>
          <a:stretch>
            <a:fillRect/>
          </a:stretch>
        </p:blipFill>
        <p:spPr>
          <a:xfrm>
            <a:off x="6295055" y="3429000"/>
            <a:ext cx="5312228" cy="2967135"/>
          </a:xfrm>
          <a:prstGeom prst="rect">
            <a:avLst/>
          </a:prstGeom>
        </p:spPr>
      </p:pic>
      <p:sp>
        <p:nvSpPr>
          <p:cNvPr id="6" name="TextBox 5">
            <a:extLst>
              <a:ext uri="{FF2B5EF4-FFF2-40B4-BE49-F238E27FC236}">
                <a16:creationId xmlns:a16="http://schemas.microsoft.com/office/drawing/2014/main" id="{65B86054-1598-AAC4-B646-C8FCACF4313F}"/>
              </a:ext>
            </a:extLst>
          </p:cNvPr>
          <p:cNvSpPr txBox="1"/>
          <p:nvPr/>
        </p:nvSpPr>
        <p:spPr>
          <a:xfrm>
            <a:off x="6934977" y="3072339"/>
            <a:ext cx="6144208"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Samsung electronics page design</a:t>
            </a:r>
          </a:p>
        </p:txBody>
      </p:sp>
      <p:sp>
        <p:nvSpPr>
          <p:cNvPr id="8" name="TextBox 7">
            <a:extLst>
              <a:ext uri="{FF2B5EF4-FFF2-40B4-BE49-F238E27FC236}">
                <a16:creationId xmlns:a16="http://schemas.microsoft.com/office/drawing/2014/main" id="{5AB0C38E-E486-A241-6918-26C8BAA47891}"/>
              </a:ext>
            </a:extLst>
          </p:cNvPr>
          <p:cNvSpPr txBox="1"/>
          <p:nvPr/>
        </p:nvSpPr>
        <p:spPr>
          <a:xfrm>
            <a:off x="1374595" y="3059668"/>
            <a:ext cx="6508102"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Apple electronics page design</a:t>
            </a:r>
          </a:p>
        </p:txBody>
      </p:sp>
      <p:sp>
        <p:nvSpPr>
          <p:cNvPr id="10" name="TextBox 9">
            <a:extLst>
              <a:ext uri="{FF2B5EF4-FFF2-40B4-BE49-F238E27FC236}">
                <a16:creationId xmlns:a16="http://schemas.microsoft.com/office/drawing/2014/main" id="{05070437-4283-B417-B9C5-EBE617C039A5}"/>
              </a:ext>
            </a:extLst>
          </p:cNvPr>
          <p:cNvSpPr txBox="1"/>
          <p:nvPr/>
        </p:nvSpPr>
        <p:spPr>
          <a:xfrm>
            <a:off x="4429708" y="277199"/>
            <a:ext cx="6508102"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Shop by brand page design</a:t>
            </a:r>
          </a:p>
        </p:txBody>
      </p:sp>
    </p:spTree>
    <p:extLst>
      <p:ext uri="{BB962C8B-B14F-4D97-AF65-F5344CB8AC3E}">
        <p14:creationId xmlns:p14="http://schemas.microsoft.com/office/powerpoint/2010/main" val="4225905750"/>
      </p:ext>
    </p:extLst>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512762" y="946150"/>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16" name="标题 3">
            <a:extLst>
              <a:ext uri="{FF2B5EF4-FFF2-40B4-BE49-F238E27FC236}">
                <a16:creationId xmlns:a16="http://schemas.microsoft.com/office/drawing/2014/main" id="{3AE41AAB-6008-42ED-B1A7-BE761FF1C9C4}"/>
              </a:ext>
            </a:extLst>
          </p:cNvPr>
          <p:cNvSpPr txBox="1"/>
          <p:nvPr/>
        </p:nvSpPr>
        <p:spPr>
          <a:xfrm>
            <a:off x="5401370" y="1453455"/>
            <a:ext cx="2195154"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en-US" altLang="zh-CN" sz="11500" dirty="0">
                <a:gradFill>
                  <a:gsLst>
                    <a:gs pos="0">
                      <a:srgbClr val="BD2CE3"/>
                    </a:gs>
                    <a:gs pos="100000">
                      <a:srgbClr val="574EC5"/>
                    </a:gs>
                  </a:gsLst>
                  <a:lin ang="10800000" scaled="1"/>
                </a:gradFill>
                <a:latin typeface="Source Han Sans SC"/>
                <a:ea typeface="字魂59号-创粗黑" panose="00000500000000000000" pitchFamily="2" charset="-122"/>
                <a:cs typeface="Arial Unicode MS" panose="020B0604020202020204" pitchFamily="34" charset="-122"/>
                <a:sym typeface="+mn-lt"/>
              </a:rPr>
              <a:t>12</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42AA6782-065F-43A4-8289-EF39FF313D30}"/>
              </a:ext>
            </a:extLst>
          </p:cNvPr>
          <p:cNvSpPr/>
          <p:nvPr/>
        </p:nvSpPr>
        <p:spPr>
          <a:xfrm>
            <a:off x="5619144" y="3275218"/>
            <a:ext cx="5652086" cy="1038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a:bodyPr>
          <a:lstStyle/>
          <a:p>
            <a:r>
              <a:rPr kumimoji="1" lang="en-US" altLang="en-US" sz="5400" b="1" dirty="0">
                <a:solidFill>
                  <a:schemeClr val="tx1"/>
                </a:solidFill>
                <a:latin typeface="Source Han Sans SC"/>
                <a:ea typeface="Source Han Sans SC"/>
                <a:cs typeface="Arial Unicode MS" panose="020B0604020202020204" pitchFamily="34" charset="-122"/>
                <a:sym typeface="+mn-lt"/>
              </a:rPr>
              <a:t> Future works</a:t>
            </a:r>
          </a:p>
        </p:txBody>
      </p:sp>
      <p:sp>
        <p:nvSpPr>
          <p:cNvPr id="20" name="副标题 4">
            <a:extLst>
              <a:ext uri="{FF2B5EF4-FFF2-40B4-BE49-F238E27FC236}">
                <a16:creationId xmlns:a16="http://schemas.microsoft.com/office/drawing/2014/main" id="{A3D6BF79-A5ED-4DE1-A830-A8ED067490D3}"/>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2251FBC2-7ABA-45DC-BACB-6929E63D5911}"/>
              </a:ext>
            </a:extLst>
          </p:cNvPr>
          <p:cNvSpPr/>
          <p:nvPr/>
        </p:nvSpPr>
        <p:spPr>
          <a:xfrm>
            <a:off x="7761113" y="1933789"/>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1FD1939C-AA82-4BB5-BA90-B94C12E9B38B}"/>
              </a:ext>
            </a:extLst>
          </p:cNvPr>
          <p:cNvSpPr/>
          <p:nvPr/>
        </p:nvSpPr>
        <p:spPr>
          <a:xfrm>
            <a:off x="8491105"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2" name="Picture 1">
            <a:extLst>
              <a:ext uri="{FF2B5EF4-FFF2-40B4-BE49-F238E27FC236}">
                <a16:creationId xmlns:a16="http://schemas.microsoft.com/office/drawing/2014/main" id="{2630158A-90D5-DCD1-1BC0-87AD9DDD6C16}"/>
              </a:ext>
            </a:extLst>
          </p:cNvPr>
          <p:cNvPicPr>
            <a:picLocks noChangeAspect="1"/>
          </p:cNvPicPr>
          <p:nvPr/>
        </p:nvPicPr>
        <p:blipFill>
          <a:blip r:embed="rId3"/>
          <a:stretch>
            <a:fillRect/>
          </a:stretch>
        </p:blipFill>
        <p:spPr>
          <a:xfrm>
            <a:off x="1276863" y="1683831"/>
            <a:ext cx="3535986" cy="3639627"/>
          </a:xfrm>
          <a:prstGeom prst="rect">
            <a:avLst/>
          </a:prstGeom>
        </p:spPr>
      </p:pic>
    </p:spTree>
    <p:extLst>
      <p:ext uri="{BB962C8B-B14F-4D97-AF65-F5344CB8AC3E}">
        <p14:creationId xmlns:p14="http://schemas.microsoft.com/office/powerpoint/2010/main" val="178770269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BE3B5-ACC7-BD73-9DD3-B8C6BE0E8069}"/>
              </a:ext>
            </a:extLst>
          </p:cNvPr>
          <p:cNvPicPr>
            <a:picLocks noChangeAspect="1"/>
          </p:cNvPicPr>
          <p:nvPr/>
        </p:nvPicPr>
        <p:blipFill>
          <a:blip r:embed="rId2"/>
          <a:stretch>
            <a:fillRect/>
          </a:stretch>
        </p:blipFill>
        <p:spPr>
          <a:xfrm>
            <a:off x="1996751" y="1045029"/>
            <a:ext cx="8612155" cy="4777273"/>
          </a:xfrm>
          <a:prstGeom prst="rect">
            <a:avLst/>
          </a:prstGeom>
        </p:spPr>
      </p:pic>
    </p:spTree>
    <p:extLst>
      <p:ext uri="{BB962C8B-B14F-4D97-AF65-F5344CB8AC3E}">
        <p14:creationId xmlns:p14="http://schemas.microsoft.com/office/powerpoint/2010/main" val="2875246083"/>
      </p:ext>
    </p:extLst>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417214" y="1004488"/>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8" name="文本框 7">
            <a:extLst>
              <a:ext uri="{FF2B5EF4-FFF2-40B4-BE49-F238E27FC236}">
                <a16:creationId xmlns:a16="http://schemas.microsoft.com/office/drawing/2014/main" id="{8A246EC0-2895-4B31-A492-14C554A06936}"/>
              </a:ext>
            </a:extLst>
          </p:cNvPr>
          <p:cNvSpPr txBox="1"/>
          <p:nvPr/>
        </p:nvSpPr>
        <p:spPr>
          <a:xfrm>
            <a:off x="962546" y="3229129"/>
            <a:ext cx="6648067" cy="1005840"/>
          </a:xfrm>
          <a:prstGeom prst="rect">
            <a:avLst/>
          </a:prstGeom>
          <a:noFill/>
        </p:spPr>
        <p:txBody>
          <a:bodyPr wrap="square" rtlCol="0">
            <a:normAutofit fontScale="70000" lnSpcReduction="20000"/>
          </a:bodyPr>
          <a:lstStyle/>
          <a:p>
            <a:r>
              <a:rPr lang="en-US" altLang="en-US" sz="6000" spc="300" dirty="0">
                <a:gradFill>
                  <a:gsLst>
                    <a:gs pos="0">
                      <a:srgbClr val="BD2CE3"/>
                    </a:gs>
                    <a:gs pos="100000">
                      <a:srgbClr val="574EC5"/>
                    </a:gs>
                  </a:gsLst>
                  <a:lin ang="10800000" scaled="1"/>
                </a:gradFill>
                <a:latin typeface="Source Han Sans SC"/>
                <a:ea typeface="Source Han Sans SC"/>
              </a:rPr>
              <a:t>Thank you for watching</a:t>
            </a:r>
          </a:p>
        </p:txBody>
      </p:sp>
      <p:sp>
        <p:nvSpPr>
          <p:cNvPr id="11" name="文本框 10">
            <a:extLst>
              <a:ext uri="{FF2B5EF4-FFF2-40B4-BE49-F238E27FC236}">
                <a16:creationId xmlns:a16="http://schemas.microsoft.com/office/drawing/2014/main" id="{83FC0833-3196-4407-BED0-AB2175131971}"/>
              </a:ext>
            </a:extLst>
          </p:cNvPr>
          <p:cNvSpPr txBox="1"/>
          <p:nvPr/>
        </p:nvSpPr>
        <p:spPr>
          <a:xfrm>
            <a:off x="5288928" y="6091130"/>
            <a:ext cx="1423050" cy="369332"/>
          </a:xfrm>
          <a:prstGeom prst="roundRect">
            <a:avLst>
              <a:gd name="adj" fmla="val 50000"/>
            </a:avLst>
          </a:prstGeom>
          <a:gradFill>
            <a:gsLst>
              <a:gs pos="0">
                <a:srgbClr val="BD2CE3"/>
              </a:gs>
              <a:gs pos="100000">
                <a:srgbClr val="574EC5"/>
              </a:gs>
            </a:gsLst>
            <a:lin ang="10800000" scaled="1"/>
          </a:gradFill>
          <a:ln>
            <a:noFill/>
          </a:ln>
          <a:effectLst/>
        </p:spPr>
        <p:txBody>
          <a:bodyPr wrap="square" tIns="36000" rtlCol="0" anchor="t" anchorCtr="0">
            <a:normAutofit fontScale="92500" lnSpcReduction="10000"/>
          </a:bodyPr>
          <a:lstStyle/>
          <a:p>
            <a:pPr algn="ctr">
              <a:lnSpc>
                <a:spcPct val="114000"/>
              </a:lnSpc>
            </a:pPr>
            <a:r>
              <a:rPr lang="en-US" altLang="zh-CN" sz="1200" dirty="0">
                <a:solidFill>
                  <a:schemeClr val="bg1"/>
                </a:solidFill>
                <a:latin typeface="Source Han Sans SC"/>
                <a:ea typeface="字魂59号-创粗黑" panose="00000500000000000000" pitchFamily="2" charset="-122"/>
                <a:sym typeface="思源黑体 CN Light" panose="020B0300000000000000" pitchFamily="34" charset="-122"/>
              </a:rPr>
              <a:t>2024</a:t>
            </a:r>
            <a:endParaRPr lang="zh-CN" altLang="en-US" sz="1200" dirty="0">
              <a:solidFill>
                <a:schemeClr val="bg1"/>
              </a:solidFill>
              <a:latin typeface="字魂59号-创粗黑" panose="00000500000000000000" pitchFamily="2" charset="-122"/>
              <a:ea typeface="字魂59号-创粗黑" panose="00000500000000000000" pitchFamily="2" charset="-122"/>
              <a:sym typeface="思源黑体 CN Light" panose="020B0300000000000000" pitchFamily="34" charset="-122"/>
            </a:endParaRPr>
          </a:p>
        </p:txBody>
      </p:sp>
      <p:sp>
        <p:nvSpPr>
          <p:cNvPr id="12" name="文本框 11">
            <a:extLst>
              <a:ext uri="{FF2B5EF4-FFF2-40B4-BE49-F238E27FC236}">
                <a16:creationId xmlns:a16="http://schemas.microsoft.com/office/drawing/2014/main" id="{A996FC41-21A6-45FD-8F59-552F9A317D88}"/>
              </a:ext>
            </a:extLst>
          </p:cNvPr>
          <p:cNvSpPr txBox="1"/>
          <p:nvPr/>
        </p:nvSpPr>
        <p:spPr>
          <a:xfrm>
            <a:off x="1123305" y="2504495"/>
            <a:ext cx="3163274" cy="369332"/>
          </a:xfrm>
          <a:prstGeom prst="rect">
            <a:avLst/>
          </a:prstGeom>
          <a:noFill/>
        </p:spPr>
        <p:txBody>
          <a:bodyPr wrap="square" rtlCol="0">
            <a:normAutofit/>
          </a:bodyPr>
          <a:lstStyle/>
          <a:p>
            <a:r>
              <a:rPr lang="en-US" altLang="zh-CN" dirty="0">
                <a:ln w="19050">
                  <a:noFill/>
                </a:ln>
                <a:gradFill>
                  <a:gsLst>
                    <a:gs pos="0">
                      <a:srgbClr val="BD2CE3"/>
                    </a:gs>
                    <a:gs pos="100000">
                      <a:srgbClr val="574EC5"/>
                    </a:gs>
                  </a:gsLst>
                  <a:lin ang="10800000" scaled="1"/>
                </a:gradFill>
                <a:latin typeface="Source Han Sans SC"/>
                <a:ea typeface="Source Han Sans SC"/>
              </a:rPr>
              <a:t>Electronic store</a:t>
            </a:r>
          </a:p>
        </p:txBody>
      </p:sp>
      <p:sp>
        <p:nvSpPr>
          <p:cNvPr id="15" name="文本框 14">
            <a:extLst>
              <a:ext uri="{FF2B5EF4-FFF2-40B4-BE49-F238E27FC236}">
                <a16:creationId xmlns:a16="http://schemas.microsoft.com/office/drawing/2014/main" id="{61656252-0FE4-43C9-BBF6-3899728BA417}"/>
              </a:ext>
            </a:extLst>
          </p:cNvPr>
          <p:cNvSpPr txBox="1"/>
          <p:nvPr/>
        </p:nvSpPr>
        <p:spPr>
          <a:xfrm>
            <a:off x="1565262" y="1467888"/>
            <a:ext cx="1178129" cy="400110"/>
          </a:xfrm>
          <a:prstGeom prst="rect">
            <a:avLst/>
          </a:prstGeom>
          <a:noFill/>
        </p:spPr>
        <p:txBody>
          <a:bodyPr wrap="square" rtlCol="0">
            <a:normAutofit/>
          </a:bodyPr>
          <a:lstStyle/>
          <a:p>
            <a:endParaRPr lang="zh-CN" altLang="en-US" sz="2000" dirty="0">
              <a:ln w="19050">
                <a:noFill/>
              </a:ln>
              <a:gradFill>
                <a:gsLst>
                  <a:gs pos="0">
                    <a:srgbClr val="BD2CE3"/>
                  </a:gs>
                  <a:gs pos="100000">
                    <a:srgbClr val="574EC5"/>
                  </a:gs>
                </a:gsLst>
                <a:lin ang="10800000" scaled="1"/>
              </a:gradFill>
              <a:latin typeface="字魂59号-创粗黑" panose="00000500000000000000" pitchFamily="2" charset="-122"/>
              <a:ea typeface="字魂59号-创粗黑" panose="00000500000000000000" pitchFamily="2" charset="-122"/>
            </a:endParaRPr>
          </a:p>
        </p:txBody>
      </p:sp>
      <p:pic>
        <p:nvPicPr>
          <p:cNvPr id="18" name="图片 17">
            <a:extLst>
              <a:ext uri="{FF2B5EF4-FFF2-40B4-BE49-F238E27FC236}">
                <a16:creationId xmlns:a16="http://schemas.microsoft.com/office/drawing/2014/main" id="{03FEA06C-3E77-4570-BA68-8E70506A67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7386966" y="1119510"/>
            <a:ext cx="4634108" cy="4634108"/>
          </a:xfrm>
          <a:prstGeom prst="rect">
            <a:avLst/>
          </a:prstGeom>
        </p:spPr>
      </p:pic>
      <p:pic>
        <p:nvPicPr>
          <p:cNvPr id="19" name="图片 18">
            <a:extLst>
              <a:ext uri="{FF2B5EF4-FFF2-40B4-BE49-F238E27FC236}">
                <a16:creationId xmlns:a16="http://schemas.microsoft.com/office/drawing/2014/main" id="{364E675B-713C-4C14-9235-3E52948FF9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731" b="42309" l="78573" r="90579"/>
                    </a14:imgEffect>
                  </a14:imgLayer>
                </a14:imgProps>
              </a:ext>
              <a:ext uri="{28A0092B-C50C-407E-A947-70E740481C1C}">
                <a14:useLocalDpi xmlns:a14="http://schemas.microsoft.com/office/drawing/2010/main" val="0"/>
              </a:ext>
            </a:extLst>
          </a:blip>
          <a:srcRect l="77072" t="32659" r="7920" b="56619"/>
          <a:stretch>
            <a:fillRect/>
          </a:stretch>
        </p:blipFill>
        <p:spPr>
          <a:xfrm>
            <a:off x="1109684" y="1429893"/>
            <a:ext cx="508670" cy="484826"/>
          </a:xfrm>
          <a:prstGeom prst="rect">
            <a:avLst/>
          </a:prstGeom>
        </p:spPr>
      </p:pic>
      <p:pic>
        <p:nvPicPr>
          <p:cNvPr id="14" name="Picture 13"/>
          <p:cNvPicPr>
            <a:picLocks noChangeAspect="1"/>
          </p:cNvPicPr>
          <p:nvPr/>
        </p:nvPicPr>
        <p:blipFill>
          <a:blip r:embed="rId6"/>
          <a:stretch>
            <a:fillRect/>
          </a:stretch>
        </p:blipFill>
        <p:spPr>
          <a:xfrm>
            <a:off x="7364566" y="1261147"/>
            <a:ext cx="4333866" cy="4286241"/>
          </a:xfrm>
          <a:prstGeom prst="rect">
            <a:avLst/>
          </a:prstGeom>
        </p:spPr>
      </p:pic>
    </p:spTree>
    <p:extLst>
      <p:ext uri="{BB962C8B-B14F-4D97-AF65-F5344CB8AC3E}">
        <p14:creationId xmlns:p14="http://schemas.microsoft.com/office/powerpoint/2010/main" val="2003977719"/>
      </p:ext>
    </p:extLst>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53143"/>
            <a:ext cx="9829800" cy="1037545"/>
          </a:xfrm>
        </p:spPr>
        <p:txBody>
          <a:bodyPr/>
          <a:lstStyle/>
          <a:p>
            <a:r>
              <a:rPr kumimoji="1" lang="en-US" b="1" dirty="0">
                <a:latin typeface="Source Han Sans SC"/>
                <a:ea typeface="Source Han Sans SC"/>
                <a:cs typeface="Arial Unicode MS" panose="020B0604020202020204" pitchFamily="34" charset="-122"/>
              </a:rPr>
              <a:t>Introduction to Electronic Store</a:t>
            </a:r>
            <a:endParaRPr kumimoji="1" lang="en-US" altLang="en-US" b="1" dirty="0">
              <a:latin typeface="Source Han Sans SC"/>
              <a:ea typeface="Source Han Sans SC"/>
              <a:cs typeface="Arial Unicode MS" panose="020B0604020202020204" pitchFamily="34" charset="-122"/>
              <a:sym typeface="+mn-lt"/>
            </a:endParaRPr>
          </a:p>
        </p:txBody>
      </p:sp>
      <p:sp>
        <p:nvSpPr>
          <p:cNvPr id="3" name="Content Placeholder 2"/>
          <p:cNvSpPr>
            <a:spLocks noGrp="1"/>
          </p:cNvSpPr>
          <p:nvPr>
            <p:ph idx="1"/>
          </p:nvPr>
        </p:nvSpPr>
        <p:spPr/>
        <p:txBody>
          <a:bodyPr>
            <a:noAutofit/>
          </a:bodyPr>
          <a:lstStyle/>
          <a:p>
            <a:pPr marL="0" indent="0">
              <a:lnSpc>
                <a:spcPct val="150000"/>
              </a:lnSpc>
              <a:buNone/>
            </a:pPr>
            <a:r>
              <a:rPr lang="en-US" dirty="0">
                <a:latin typeface="Source Han Sans SC"/>
                <a:ea typeface="Source Han Sans SC"/>
              </a:rPr>
              <a:t>Today in the world everything happens online, electronics stores have become excellent at giving you all the important details about smart devices. They make it easier for you to choose what you want by sharing information about many different devices. This helps you choose faster and reduce mistakes when purchasing electronic devices. They aim to make shopping for different smart devices easy for you.</a:t>
            </a:r>
          </a:p>
        </p:txBody>
      </p:sp>
    </p:spTree>
    <p:extLst>
      <p:ext uri="{BB962C8B-B14F-4D97-AF65-F5344CB8AC3E}">
        <p14:creationId xmlns:p14="http://schemas.microsoft.com/office/powerpoint/2010/main" val="216141559"/>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26FD3851-02A5-4142-B132-CD73A4509ACC}"/>
              </a:ext>
            </a:extLst>
          </p:cNvPr>
          <p:cNvSpPr txBox="1"/>
          <p:nvPr/>
        </p:nvSpPr>
        <p:spPr>
          <a:xfrm>
            <a:off x="8399641" y="623559"/>
            <a:ext cx="3438609" cy="388938"/>
          </a:xfrm>
          <a:prstGeom prst="rect">
            <a:avLst/>
          </a:prstGeom>
          <a:gradFill>
            <a:gsLst>
              <a:gs pos="0">
                <a:srgbClr val="BD2CE3"/>
              </a:gs>
              <a:gs pos="100000">
                <a:srgbClr val="574EC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defPPr>
              <a:defRPr lang="zh-CN"/>
            </a:defPPr>
            <a:lvl1pPr algn="ctr">
              <a:defRPr>
                <a:solidFill>
                  <a:schemeClr val="lt1"/>
                </a:solidFill>
                <a:latin typeface="思源黑体 CN Light" panose="020B0300000000000000" pitchFamily="34" charset="-122"/>
                <a:ea typeface="思源黑体 CN Light" panose="020B0300000000000000"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en-US" sz="2000" dirty="0">
                <a:solidFill>
                  <a:schemeClr val="bg1"/>
                </a:solidFill>
                <a:latin typeface="Source Han Sans SC"/>
                <a:ea typeface="Source Han Sans SC"/>
                <a:sym typeface="思源黑体 CN Light" panose="020B0300000000000000" pitchFamily="34" charset="-122"/>
              </a:rPr>
              <a:t>Business-to-Business (B2B)</a:t>
            </a:r>
          </a:p>
        </p:txBody>
      </p:sp>
      <p:sp>
        <p:nvSpPr>
          <p:cNvPr id="10" name="文本框 9">
            <a:extLst>
              <a:ext uri="{FF2B5EF4-FFF2-40B4-BE49-F238E27FC236}">
                <a16:creationId xmlns:a16="http://schemas.microsoft.com/office/drawing/2014/main" id="{63E929C8-764F-49C6-9674-0276DCED4D2A}"/>
              </a:ext>
            </a:extLst>
          </p:cNvPr>
          <p:cNvSpPr txBox="1"/>
          <p:nvPr/>
        </p:nvSpPr>
        <p:spPr>
          <a:xfrm>
            <a:off x="8279525" y="3140682"/>
            <a:ext cx="3678843" cy="808407"/>
          </a:xfrm>
          <a:prstGeom prst="rect">
            <a:avLst/>
          </a:prstGeom>
          <a:noFill/>
          <a:ln>
            <a:noFill/>
          </a:ln>
        </p:spPr>
        <p:txBody>
          <a:bodyPr wrap="square" rtlCol="0">
            <a:normAutofit/>
          </a:bodyPr>
          <a:lstStyle/>
          <a:p>
            <a:pPr>
              <a:lnSpc>
                <a:spcPct val="114000"/>
              </a:lnSpc>
            </a:pPr>
            <a:endParaRPr lang="en-US" altLang="en-US" dirty="0">
              <a:solidFill>
                <a:schemeClr val="bg2">
                  <a:lumMod val="25000"/>
                </a:schemeClr>
              </a:solidFill>
              <a:latin typeface="Source Han Sans SC"/>
              <a:ea typeface="Source Han Sans SC"/>
              <a:sym typeface="思源黑体 CN Light" panose="020B0300000000000000" pitchFamily="34" charset="-122"/>
            </a:endParaRPr>
          </a:p>
        </p:txBody>
      </p:sp>
      <p:sp>
        <p:nvSpPr>
          <p:cNvPr id="12" name="文本框 11">
            <a:extLst>
              <a:ext uri="{FF2B5EF4-FFF2-40B4-BE49-F238E27FC236}">
                <a16:creationId xmlns:a16="http://schemas.microsoft.com/office/drawing/2014/main" id="{FB2D9035-04D5-4EA1-B6C0-CAE2D68EFA3D}"/>
              </a:ext>
            </a:extLst>
          </p:cNvPr>
          <p:cNvSpPr txBox="1"/>
          <p:nvPr/>
        </p:nvSpPr>
        <p:spPr>
          <a:xfrm>
            <a:off x="4834751" y="4924800"/>
            <a:ext cx="2911153" cy="1476278"/>
          </a:xfrm>
          <a:prstGeom prst="rect">
            <a:avLst/>
          </a:prstGeom>
          <a:noFill/>
          <a:ln>
            <a:noFill/>
          </a:ln>
        </p:spPr>
        <p:txBody>
          <a:bodyPr wrap="square" rtlCol="0">
            <a:noAutofit/>
          </a:bodyPr>
          <a:lstStyle/>
          <a:p>
            <a:pPr algn="ctr">
              <a:lnSpc>
                <a:spcPct val="114000"/>
              </a:lnSpc>
            </a:pPr>
            <a:r>
              <a:rPr lang="en-US" altLang="en-US" sz="1600" dirty="0">
                <a:solidFill>
                  <a:schemeClr val="bg2">
                    <a:lumMod val="25000"/>
                  </a:schemeClr>
                </a:solidFill>
                <a:latin typeface="Source Han Sans SC"/>
                <a:ea typeface="Source Han Sans SC"/>
                <a:sym typeface="思源黑体 CN Light" panose="020B0300000000000000" pitchFamily="34" charset="-122"/>
              </a:rPr>
              <a:t>When people do things online with the government, like paying taxes, getting health information, or doing things for education.</a:t>
            </a:r>
          </a:p>
        </p:txBody>
      </p:sp>
      <p:sp>
        <p:nvSpPr>
          <p:cNvPr id="13" name="文本框 12">
            <a:extLst>
              <a:ext uri="{FF2B5EF4-FFF2-40B4-BE49-F238E27FC236}">
                <a16:creationId xmlns:a16="http://schemas.microsoft.com/office/drawing/2014/main" id="{A9DF47B3-50CC-4D18-8D93-FDF6B6102AFF}"/>
              </a:ext>
            </a:extLst>
          </p:cNvPr>
          <p:cNvSpPr txBox="1"/>
          <p:nvPr/>
        </p:nvSpPr>
        <p:spPr>
          <a:xfrm>
            <a:off x="8422312" y="4890164"/>
            <a:ext cx="2845606" cy="995287"/>
          </a:xfrm>
          <a:prstGeom prst="rect">
            <a:avLst/>
          </a:prstGeom>
          <a:noFill/>
          <a:ln>
            <a:noFill/>
          </a:ln>
        </p:spPr>
        <p:txBody>
          <a:bodyPr wrap="square" rtlCol="0">
            <a:normAutofit fontScale="92500" lnSpcReduction="20000"/>
          </a:bodyPr>
          <a:lstStyle/>
          <a:p>
            <a:pPr>
              <a:lnSpc>
                <a:spcPct val="114000"/>
              </a:lnSpc>
            </a:pPr>
            <a:r>
              <a:rPr lang="en-US" altLang="en-US" sz="1600" dirty="0">
                <a:solidFill>
                  <a:schemeClr val="bg2">
                    <a:lumMod val="25000"/>
                  </a:schemeClr>
                </a:solidFill>
                <a:latin typeface="Source Han Sans SC"/>
                <a:ea typeface="Source Han Sans SC"/>
                <a:sym typeface="思源黑体 CN Light" panose="020B0300000000000000" pitchFamily="34" charset="-122"/>
              </a:rPr>
              <a:t>When companies deal with government online, such as tax, health care, and legal matters.</a:t>
            </a:r>
          </a:p>
        </p:txBody>
      </p:sp>
      <p:sp>
        <p:nvSpPr>
          <p:cNvPr id="15" name="文本框 14">
            <a:extLst>
              <a:ext uri="{FF2B5EF4-FFF2-40B4-BE49-F238E27FC236}">
                <a16:creationId xmlns:a16="http://schemas.microsoft.com/office/drawing/2014/main" id="{38627CB5-3874-4D8E-B5FA-CB8458E99D20}"/>
              </a:ext>
            </a:extLst>
          </p:cNvPr>
          <p:cNvSpPr txBox="1"/>
          <p:nvPr/>
        </p:nvSpPr>
        <p:spPr>
          <a:xfrm>
            <a:off x="4188823" y="2553709"/>
            <a:ext cx="3749425" cy="395308"/>
          </a:xfrm>
          <a:prstGeom prst="rect">
            <a:avLst/>
          </a:prstGeom>
          <a:gradFill>
            <a:gsLst>
              <a:gs pos="0">
                <a:srgbClr val="BD2CE3"/>
              </a:gs>
              <a:gs pos="100000">
                <a:srgbClr val="574EC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defPPr>
              <a:defRPr lang="zh-CN"/>
            </a:defPPr>
            <a:lvl1pPr algn="ctr">
              <a:defRPr>
                <a:solidFill>
                  <a:schemeClr val="lt1"/>
                </a:solidFill>
                <a:latin typeface="思源黑体 CN Light" panose="020B0300000000000000" pitchFamily="34" charset="-122"/>
                <a:ea typeface="思源黑体 CN Light" panose="020B0300000000000000"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en-US" sz="2000" dirty="0">
                <a:solidFill>
                  <a:schemeClr val="bg1"/>
                </a:solidFill>
                <a:latin typeface="Source Han Sans SC"/>
                <a:ea typeface="Source Han Sans SC"/>
                <a:sym typeface="思源黑体 CN Light" panose="020B0300000000000000" pitchFamily="34" charset="-122"/>
              </a:rPr>
              <a:t>Consumer to Business (C2B) </a:t>
            </a:r>
          </a:p>
        </p:txBody>
      </p:sp>
      <p:sp>
        <p:nvSpPr>
          <p:cNvPr id="19" name="iSľíḓè">
            <a:extLst>
              <a:ext uri="{FF2B5EF4-FFF2-40B4-BE49-F238E27FC236}">
                <a16:creationId xmlns:a16="http://schemas.microsoft.com/office/drawing/2014/main" id="{43FD1B68-13CF-4586-B12A-7DE6931FEC08}"/>
              </a:ext>
            </a:extLst>
          </p:cNvPr>
          <p:cNvSpPr txBox="1"/>
          <p:nvPr/>
        </p:nvSpPr>
        <p:spPr>
          <a:xfrm>
            <a:off x="967539" y="1563760"/>
            <a:ext cx="2958529" cy="54864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rmAutofit fontScale="70000" lnSpcReduction="20000"/>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dist"/>
            <a:r>
              <a:rPr lang="en-US" altLang="en-US" sz="3000" b="0" dirty="0">
                <a:solidFill>
                  <a:schemeClr val="bg2">
                    <a:lumMod val="25000"/>
                  </a:schemeClr>
                </a:solidFill>
                <a:latin typeface="Source Han Sans SC"/>
                <a:ea typeface="Source Han Sans SC"/>
              </a:rPr>
              <a:t>Types of e-commerce</a:t>
            </a:r>
          </a:p>
        </p:txBody>
      </p:sp>
      <p:sp>
        <p:nvSpPr>
          <p:cNvPr id="16" name="文本框 9">
            <a:extLst>
              <a:ext uri="{FF2B5EF4-FFF2-40B4-BE49-F238E27FC236}">
                <a16:creationId xmlns:a16="http://schemas.microsoft.com/office/drawing/2014/main" id="{63E929C8-764F-49C6-9674-0276DCED4D2A}"/>
              </a:ext>
            </a:extLst>
          </p:cNvPr>
          <p:cNvSpPr txBox="1"/>
          <p:nvPr/>
        </p:nvSpPr>
        <p:spPr>
          <a:xfrm>
            <a:off x="4249783" y="2937803"/>
            <a:ext cx="3688465" cy="1447438"/>
          </a:xfrm>
          <a:prstGeom prst="rect">
            <a:avLst/>
          </a:prstGeom>
          <a:noFill/>
          <a:ln>
            <a:noFill/>
          </a:ln>
        </p:spPr>
        <p:txBody>
          <a:bodyPr wrap="square" rtlCol="0">
            <a:noAutofit/>
          </a:bodyPr>
          <a:lstStyle/>
          <a:p>
            <a:pPr>
              <a:lnSpc>
                <a:spcPct val="114000"/>
              </a:lnSpc>
            </a:pPr>
            <a:r>
              <a:rPr lang="en-US" altLang="en-US" sz="1600" dirty="0">
                <a:solidFill>
                  <a:schemeClr val="bg2">
                    <a:lumMod val="25000"/>
                  </a:schemeClr>
                </a:solidFill>
                <a:latin typeface="Source Han Sans SC"/>
                <a:ea typeface="Source Han Sans SC"/>
                <a:sym typeface="思源黑体 CN Light" panose="020B0300000000000000" pitchFamily="34" charset="-122"/>
              </a:rPr>
              <a:t>When people sell their services or things to companies. For example, someone might create a logo, and companies pay for the logo they like</a:t>
            </a:r>
          </a:p>
        </p:txBody>
      </p:sp>
      <p:sp>
        <p:nvSpPr>
          <p:cNvPr id="17" name="文本框 14">
            <a:extLst>
              <a:ext uri="{FF2B5EF4-FFF2-40B4-BE49-F238E27FC236}">
                <a16:creationId xmlns:a16="http://schemas.microsoft.com/office/drawing/2014/main" id="{38627CB5-3874-4D8E-B5FA-CB8458E99D20}"/>
              </a:ext>
            </a:extLst>
          </p:cNvPr>
          <p:cNvSpPr txBox="1"/>
          <p:nvPr/>
        </p:nvSpPr>
        <p:spPr>
          <a:xfrm>
            <a:off x="8279524" y="2542496"/>
            <a:ext cx="3558725" cy="395307"/>
          </a:xfrm>
          <a:prstGeom prst="rect">
            <a:avLst/>
          </a:prstGeom>
          <a:gradFill>
            <a:gsLst>
              <a:gs pos="0">
                <a:srgbClr val="BD2CE3"/>
              </a:gs>
              <a:gs pos="100000">
                <a:srgbClr val="574EC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defPPr>
              <a:defRPr lang="zh-CN"/>
            </a:defPPr>
            <a:lvl1pPr algn="ctr">
              <a:defRPr>
                <a:solidFill>
                  <a:schemeClr val="lt1"/>
                </a:solidFill>
                <a:latin typeface="思源黑体 CN Light" panose="020B0300000000000000" pitchFamily="34" charset="-122"/>
                <a:ea typeface="思源黑体 CN Light" panose="020B0300000000000000"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en-US" dirty="0">
                <a:solidFill>
                  <a:schemeClr val="bg1"/>
                </a:solidFill>
                <a:latin typeface="Source Han Sans SC"/>
                <a:ea typeface="Source Han Sans SC"/>
                <a:sym typeface="思源黑体 CN Light" panose="020B0300000000000000" pitchFamily="34" charset="-122"/>
              </a:rPr>
              <a:t>Consumer to Consumer (C2C)</a:t>
            </a:r>
          </a:p>
        </p:txBody>
      </p:sp>
      <p:sp>
        <p:nvSpPr>
          <p:cNvPr id="20" name="文本框 14">
            <a:extLst>
              <a:ext uri="{FF2B5EF4-FFF2-40B4-BE49-F238E27FC236}">
                <a16:creationId xmlns:a16="http://schemas.microsoft.com/office/drawing/2014/main" id="{38627CB5-3874-4D8E-B5FA-CB8458E99D20}"/>
              </a:ext>
            </a:extLst>
          </p:cNvPr>
          <p:cNvSpPr txBox="1"/>
          <p:nvPr/>
        </p:nvSpPr>
        <p:spPr>
          <a:xfrm>
            <a:off x="8195831" y="4397806"/>
            <a:ext cx="3625225" cy="395307"/>
          </a:xfrm>
          <a:prstGeom prst="rect">
            <a:avLst/>
          </a:prstGeom>
          <a:gradFill>
            <a:gsLst>
              <a:gs pos="0">
                <a:srgbClr val="BD2CE3"/>
              </a:gs>
              <a:gs pos="100000">
                <a:srgbClr val="574EC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defPPr>
              <a:defRPr lang="zh-CN"/>
            </a:defPPr>
            <a:lvl1pPr algn="ctr">
              <a:defRPr>
                <a:solidFill>
                  <a:schemeClr val="lt1"/>
                </a:solidFill>
                <a:latin typeface="思源黑体 CN Light" panose="020B0300000000000000" pitchFamily="34" charset="-122"/>
                <a:ea typeface="思源黑体 CN Light" panose="020B0300000000000000"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en-US" dirty="0">
                <a:solidFill>
                  <a:schemeClr val="bg1"/>
                </a:solidFill>
                <a:latin typeface="Source Han Sans SC"/>
                <a:ea typeface="Source Han Sans SC"/>
                <a:sym typeface="思源黑体 CN Light" panose="020B0300000000000000" pitchFamily="34" charset="-122"/>
              </a:rPr>
              <a:t>Business to Administration (B2A)</a:t>
            </a:r>
          </a:p>
        </p:txBody>
      </p:sp>
      <p:sp>
        <p:nvSpPr>
          <p:cNvPr id="3" name="文本框 9">
            <a:extLst>
              <a:ext uri="{FF2B5EF4-FFF2-40B4-BE49-F238E27FC236}">
                <a16:creationId xmlns:a16="http://schemas.microsoft.com/office/drawing/2014/main" id="{269BAF7A-3045-4CF1-9339-44066200F94D}"/>
              </a:ext>
            </a:extLst>
          </p:cNvPr>
          <p:cNvSpPr txBox="1"/>
          <p:nvPr/>
        </p:nvSpPr>
        <p:spPr>
          <a:xfrm>
            <a:off x="4584265" y="981198"/>
            <a:ext cx="3412127" cy="1433904"/>
          </a:xfrm>
          <a:prstGeom prst="rect">
            <a:avLst/>
          </a:prstGeom>
          <a:noFill/>
          <a:ln>
            <a:noFill/>
          </a:ln>
        </p:spPr>
        <p:txBody>
          <a:bodyPr wrap="square" rtlCol="0">
            <a:noAutofit/>
          </a:bodyPr>
          <a:lstStyle/>
          <a:p>
            <a:pPr>
              <a:lnSpc>
                <a:spcPct val="114000"/>
              </a:lnSpc>
            </a:pPr>
            <a:r>
              <a:rPr lang="en-US" altLang="en-US" sz="1600" dirty="0">
                <a:latin typeface="Source Han Sans SC"/>
                <a:ea typeface="Source Han Sans SC"/>
                <a:sym typeface="思源黑体 CN Light" panose="020B0300000000000000" pitchFamily="34" charset="-122"/>
              </a:rPr>
              <a:t>When companies sell things directly to people online, just like regular shopping but online. You can buy all kinds of things like electronics and food.</a:t>
            </a:r>
          </a:p>
        </p:txBody>
      </p:sp>
      <p:pic>
        <p:nvPicPr>
          <p:cNvPr id="4" name="Picture 3">
            <a:extLst>
              <a:ext uri="{FF2B5EF4-FFF2-40B4-BE49-F238E27FC236}">
                <a16:creationId xmlns:a16="http://schemas.microsoft.com/office/drawing/2014/main" id="{F214A57A-1D22-BB92-CB5A-793DA9A24965}"/>
              </a:ext>
            </a:extLst>
          </p:cNvPr>
          <p:cNvPicPr>
            <a:picLocks noChangeAspect="1"/>
          </p:cNvPicPr>
          <p:nvPr/>
        </p:nvPicPr>
        <p:blipFill>
          <a:blip r:embed="rId2"/>
          <a:stretch>
            <a:fillRect/>
          </a:stretch>
        </p:blipFill>
        <p:spPr>
          <a:xfrm>
            <a:off x="351218" y="1927564"/>
            <a:ext cx="3807125" cy="4290634"/>
          </a:xfrm>
          <a:prstGeom prst="rect">
            <a:avLst/>
          </a:prstGeom>
        </p:spPr>
      </p:pic>
      <p:sp>
        <p:nvSpPr>
          <p:cNvPr id="6" name="文本框 8">
            <a:extLst>
              <a:ext uri="{FF2B5EF4-FFF2-40B4-BE49-F238E27FC236}">
                <a16:creationId xmlns:a16="http://schemas.microsoft.com/office/drawing/2014/main" id="{4A624E6E-B361-7CC2-8137-4826DFA88A02}"/>
              </a:ext>
            </a:extLst>
          </p:cNvPr>
          <p:cNvSpPr txBox="1"/>
          <p:nvPr/>
        </p:nvSpPr>
        <p:spPr>
          <a:xfrm>
            <a:off x="4188823" y="623559"/>
            <a:ext cx="3749425" cy="388938"/>
          </a:xfrm>
          <a:prstGeom prst="rect">
            <a:avLst/>
          </a:prstGeom>
          <a:gradFill>
            <a:gsLst>
              <a:gs pos="0">
                <a:srgbClr val="BD2CE3"/>
              </a:gs>
              <a:gs pos="100000">
                <a:srgbClr val="574EC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defPPr>
              <a:defRPr lang="zh-CN"/>
            </a:defPPr>
            <a:lvl1pPr algn="ctr">
              <a:defRPr>
                <a:solidFill>
                  <a:schemeClr val="lt1"/>
                </a:solidFill>
                <a:latin typeface="思源黑体 CN Light" panose="020B0300000000000000" pitchFamily="34" charset="-122"/>
                <a:ea typeface="思源黑体 CN Light" panose="020B0300000000000000"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en-US" sz="2000" dirty="0">
                <a:solidFill>
                  <a:schemeClr val="bg1"/>
                </a:solidFill>
                <a:latin typeface="Source Han Sans SC"/>
                <a:ea typeface="Source Han Sans SC"/>
                <a:sym typeface="思源黑体 CN Light" panose="020B0300000000000000" pitchFamily="34" charset="-122"/>
              </a:rPr>
              <a:t>Business to Consumer (B2C)</a:t>
            </a:r>
          </a:p>
        </p:txBody>
      </p:sp>
      <p:sp>
        <p:nvSpPr>
          <p:cNvPr id="7" name="文本框 9">
            <a:extLst>
              <a:ext uri="{FF2B5EF4-FFF2-40B4-BE49-F238E27FC236}">
                <a16:creationId xmlns:a16="http://schemas.microsoft.com/office/drawing/2014/main" id="{BFE343EA-31B2-9D6F-65BD-4AF93617590E}"/>
              </a:ext>
            </a:extLst>
          </p:cNvPr>
          <p:cNvSpPr txBox="1"/>
          <p:nvPr/>
        </p:nvSpPr>
        <p:spPr>
          <a:xfrm>
            <a:off x="8302381" y="1012497"/>
            <a:ext cx="3535869" cy="1104481"/>
          </a:xfrm>
          <a:prstGeom prst="rect">
            <a:avLst/>
          </a:prstGeom>
          <a:noFill/>
          <a:ln>
            <a:noFill/>
          </a:ln>
        </p:spPr>
        <p:txBody>
          <a:bodyPr wrap="square" rtlCol="0">
            <a:normAutofit/>
          </a:bodyPr>
          <a:lstStyle/>
          <a:p>
            <a:pPr>
              <a:lnSpc>
                <a:spcPct val="114000"/>
              </a:lnSpc>
            </a:pPr>
            <a:r>
              <a:rPr lang="en-US" altLang="en-US" sz="1600" dirty="0">
                <a:latin typeface="Source Han Sans SC"/>
                <a:ea typeface="Source Han Sans SC"/>
                <a:sym typeface="思源黑体 CN Light" panose="020B0300000000000000" pitchFamily="34" charset="-122"/>
              </a:rPr>
              <a:t>When companies sell things online to each other, such as large manufacturers and wholesalers.</a:t>
            </a:r>
          </a:p>
        </p:txBody>
      </p:sp>
      <p:sp>
        <p:nvSpPr>
          <p:cNvPr id="8" name="文本框 14">
            <a:extLst>
              <a:ext uri="{FF2B5EF4-FFF2-40B4-BE49-F238E27FC236}">
                <a16:creationId xmlns:a16="http://schemas.microsoft.com/office/drawing/2014/main" id="{6F710946-8851-E406-24A0-FFBAC7506570}"/>
              </a:ext>
            </a:extLst>
          </p:cNvPr>
          <p:cNvSpPr txBox="1"/>
          <p:nvPr/>
        </p:nvSpPr>
        <p:spPr>
          <a:xfrm>
            <a:off x="4188823" y="4397806"/>
            <a:ext cx="3749425" cy="395307"/>
          </a:xfrm>
          <a:prstGeom prst="rect">
            <a:avLst/>
          </a:prstGeom>
          <a:gradFill>
            <a:gsLst>
              <a:gs pos="0">
                <a:srgbClr val="BD2CE3"/>
              </a:gs>
              <a:gs pos="100000">
                <a:srgbClr val="574EC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defPPr>
              <a:defRPr lang="zh-CN"/>
            </a:defPPr>
            <a:lvl1pPr algn="ctr">
              <a:defRPr>
                <a:solidFill>
                  <a:schemeClr val="lt1"/>
                </a:solidFill>
                <a:latin typeface="思源黑体 CN Light" panose="020B0300000000000000" pitchFamily="34" charset="-122"/>
                <a:ea typeface="思源黑体 CN Light" panose="020B0300000000000000"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en-US" dirty="0">
                <a:solidFill>
                  <a:schemeClr val="bg1"/>
                </a:solidFill>
                <a:latin typeface="Source Han Sans SC"/>
                <a:ea typeface="Source Han Sans SC"/>
                <a:sym typeface="思源黑体 CN Light" panose="020B0300000000000000" pitchFamily="34" charset="-122"/>
              </a:rPr>
              <a:t>Consumer to Administration (C2A) </a:t>
            </a:r>
          </a:p>
        </p:txBody>
      </p:sp>
      <p:sp>
        <p:nvSpPr>
          <p:cNvPr id="18" name="TextBox 17">
            <a:extLst>
              <a:ext uri="{FF2B5EF4-FFF2-40B4-BE49-F238E27FC236}">
                <a16:creationId xmlns:a16="http://schemas.microsoft.com/office/drawing/2014/main" id="{11D74D83-2364-2371-6836-37B3904FAF66}"/>
              </a:ext>
            </a:extLst>
          </p:cNvPr>
          <p:cNvSpPr txBox="1"/>
          <p:nvPr/>
        </p:nvSpPr>
        <p:spPr>
          <a:xfrm>
            <a:off x="8399641" y="2949017"/>
            <a:ext cx="3120312" cy="1191736"/>
          </a:xfrm>
          <a:prstGeom prst="rect">
            <a:avLst/>
          </a:prstGeom>
          <a:noFill/>
        </p:spPr>
        <p:txBody>
          <a:bodyPr wrap="square">
            <a:spAutoFit/>
          </a:bodyPr>
          <a:lstStyle/>
          <a:p>
            <a:pPr>
              <a:lnSpc>
                <a:spcPct val="114000"/>
              </a:lnSpc>
            </a:pPr>
            <a:r>
              <a:rPr lang="en-US" altLang="en-US" sz="1600" dirty="0">
                <a:solidFill>
                  <a:schemeClr val="bg2">
                    <a:lumMod val="25000"/>
                  </a:schemeClr>
                </a:solidFill>
                <a:latin typeface="Source Han Sans SC"/>
                <a:ea typeface="Source Han Sans SC"/>
                <a:sym typeface="思源黑体 CN Light" panose="020B0300000000000000" pitchFamily="34" charset="-122"/>
              </a:rPr>
              <a:t>When people sell things to each other over the Internet using a web application designed for that.</a:t>
            </a:r>
          </a:p>
        </p:txBody>
      </p:sp>
    </p:spTree>
    <p:extLst>
      <p:ext uri="{BB962C8B-B14F-4D97-AF65-F5344CB8AC3E}">
        <p14:creationId xmlns:p14="http://schemas.microsoft.com/office/powerpoint/2010/main" val="112446383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P spid="13" grpId="0"/>
      <p:bldP spid="15" grpId="0" animBg="1"/>
      <p:bldP spid="16" grpId="0"/>
      <p:bldP spid="17" grpId="0" animBg="1"/>
      <p:bldP spid="20" grpId="0" animBg="1"/>
      <p:bldP spid="3" grpId="0"/>
      <p:bldP spid="6" grpId="0" animBg="1"/>
      <p:bldP spid="7"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512761" y="946149"/>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16" name="标题 3">
            <a:extLst>
              <a:ext uri="{FF2B5EF4-FFF2-40B4-BE49-F238E27FC236}">
                <a16:creationId xmlns:a16="http://schemas.microsoft.com/office/drawing/2014/main" id="{3AE41AAB-6008-42ED-B1A7-BE761FF1C9C4}"/>
              </a:ext>
            </a:extLst>
          </p:cNvPr>
          <p:cNvSpPr txBox="1"/>
          <p:nvPr/>
        </p:nvSpPr>
        <p:spPr>
          <a:xfrm>
            <a:off x="5401370" y="1453455"/>
            <a:ext cx="2195154"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en-US" altLang="zh-CN" sz="11500" dirty="0">
                <a:gradFill>
                  <a:gsLst>
                    <a:gs pos="0">
                      <a:srgbClr val="BD2CE3"/>
                    </a:gs>
                    <a:gs pos="100000">
                      <a:srgbClr val="574EC5"/>
                    </a:gs>
                  </a:gsLst>
                  <a:lin ang="10800000" scaled="1"/>
                </a:gradFill>
                <a:latin typeface="Source Han Sans SC"/>
                <a:ea typeface="Source Han Sans SC"/>
                <a:cs typeface="Arial Unicode MS" panose="020B0604020202020204" pitchFamily="34" charset="-122"/>
                <a:sym typeface="+mn-lt"/>
              </a:rPr>
              <a:t>02</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42AA6782-065F-43A4-8289-EF39FF313D30}"/>
              </a:ext>
            </a:extLst>
          </p:cNvPr>
          <p:cNvSpPr/>
          <p:nvPr/>
        </p:nvSpPr>
        <p:spPr>
          <a:xfrm>
            <a:off x="5619144" y="3275217"/>
            <a:ext cx="5652086" cy="962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92500" lnSpcReduction="10000"/>
          </a:bodyPr>
          <a:lstStyle/>
          <a:p>
            <a:r>
              <a:rPr kumimoji="1" lang="en-US" altLang="en-US" sz="5400" b="1" dirty="0">
                <a:solidFill>
                  <a:schemeClr val="tx1"/>
                </a:solidFill>
                <a:latin typeface="Source Han Sans SC"/>
                <a:ea typeface="Source Han Sans SC"/>
                <a:cs typeface="Arial Unicode MS" panose="020B0604020202020204" pitchFamily="34" charset="-122"/>
                <a:sym typeface="+mn-lt"/>
              </a:rPr>
              <a:t>Project Overview</a:t>
            </a:r>
          </a:p>
        </p:txBody>
      </p:sp>
      <p:sp>
        <p:nvSpPr>
          <p:cNvPr id="20" name="副标题 4">
            <a:extLst>
              <a:ext uri="{FF2B5EF4-FFF2-40B4-BE49-F238E27FC236}">
                <a16:creationId xmlns:a16="http://schemas.microsoft.com/office/drawing/2014/main" id="{A3D6BF79-A5ED-4DE1-A830-A8ED067490D3}"/>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2251FBC2-7ABA-45DC-BACB-6929E63D5911}"/>
              </a:ext>
            </a:extLst>
          </p:cNvPr>
          <p:cNvSpPr/>
          <p:nvPr/>
        </p:nvSpPr>
        <p:spPr>
          <a:xfrm>
            <a:off x="7761113" y="1933789"/>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1FD1939C-AA82-4BB5-BA90-B94C12E9B38B}"/>
              </a:ext>
            </a:extLst>
          </p:cNvPr>
          <p:cNvSpPr/>
          <p:nvPr/>
        </p:nvSpPr>
        <p:spPr>
          <a:xfrm>
            <a:off x="8491105"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8" name="Picture 7">
            <a:extLst>
              <a:ext uri="{FF2B5EF4-FFF2-40B4-BE49-F238E27FC236}">
                <a16:creationId xmlns:a16="http://schemas.microsoft.com/office/drawing/2014/main" id="{842A7CC6-A2BA-53D5-D3E4-DFCF77F4DAF5}"/>
              </a:ext>
            </a:extLst>
          </p:cNvPr>
          <p:cNvPicPr>
            <a:picLocks noChangeAspect="1"/>
          </p:cNvPicPr>
          <p:nvPr/>
        </p:nvPicPr>
        <p:blipFill>
          <a:blip r:embed="rId3"/>
          <a:stretch>
            <a:fillRect/>
          </a:stretch>
        </p:blipFill>
        <p:spPr>
          <a:xfrm>
            <a:off x="1401401" y="1609186"/>
            <a:ext cx="3535986" cy="3639627"/>
          </a:xfrm>
          <a:prstGeom prst="rect">
            <a:avLst/>
          </a:prstGeom>
        </p:spPr>
      </p:pic>
    </p:spTree>
    <p:extLst>
      <p:ext uri="{BB962C8B-B14F-4D97-AF65-F5344CB8AC3E}">
        <p14:creationId xmlns:p14="http://schemas.microsoft.com/office/powerpoint/2010/main" val="566299985"/>
      </p:ext>
    </p:extLst>
  </p:cSld>
  <p:clrMapOvr>
    <a:masterClrMapping/>
  </p:clrMapOvr>
  <mc:AlternateContent xmlns:mc="http://schemas.openxmlformats.org/markup-compatibility/2006">
    <mc:Choice xmlns:p14="http://schemas.microsoft.com/office/powerpoint/2010/main" Requires="p14">
      <p:transition spd="slow" p14:dur="2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834" y="627017"/>
            <a:ext cx="9794966" cy="809897"/>
          </a:xfrm>
        </p:spPr>
        <p:txBody>
          <a:bodyPr/>
          <a:lstStyle/>
          <a:p>
            <a:r>
              <a:rPr kumimoji="1" lang="en-US" altLang="en-US" b="1" dirty="0">
                <a:latin typeface="Source Han Sans SC"/>
                <a:ea typeface="Source Han Sans SC"/>
                <a:cs typeface="Arial Unicode MS" panose="020B0604020202020204" pitchFamily="34" charset="-122"/>
                <a:sym typeface="+mn-lt"/>
              </a:rPr>
              <a:t>Project Overview</a:t>
            </a:r>
          </a:p>
        </p:txBody>
      </p:sp>
      <p:sp>
        <p:nvSpPr>
          <p:cNvPr id="4" name="TextBox 3">
            <a:extLst>
              <a:ext uri="{FF2B5EF4-FFF2-40B4-BE49-F238E27FC236}">
                <a16:creationId xmlns:a16="http://schemas.microsoft.com/office/drawing/2014/main" id="{D5F0781A-D69A-CAF4-BDF8-5C8DF2F31B19}"/>
              </a:ext>
            </a:extLst>
          </p:cNvPr>
          <p:cNvSpPr txBox="1"/>
          <p:nvPr/>
        </p:nvSpPr>
        <p:spPr>
          <a:xfrm>
            <a:off x="921369" y="2012925"/>
            <a:ext cx="4527578" cy="1323439"/>
          </a:xfrm>
          <a:prstGeom prst="rect">
            <a:avLst/>
          </a:prstGeom>
          <a:noFill/>
        </p:spPr>
        <p:txBody>
          <a:bodyPr wrap="square">
            <a:spAutoFit/>
          </a:bodyPr>
          <a:lstStyle/>
          <a:p>
            <a:pPr algn="ctr"/>
            <a:r>
              <a:rPr lang="en-US" sz="1600" dirty="0"/>
              <a:t>It provides a thorough background and literature review of the topic of e-commerce, it also compares and analyzes related works of similar web applications, highlighting their features and gaps.</a:t>
            </a:r>
          </a:p>
        </p:txBody>
      </p:sp>
      <p:sp>
        <p:nvSpPr>
          <p:cNvPr id="7" name="TextBox 6">
            <a:extLst>
              <a:ext uri="{FF2B5EF4-FFF2-40B4-BE49-F238E27FC236}">
                <a16:creationId xmlns:a16="http://schemas.microsoft.com/office/drawing/2014/main" id="{F6BA5C7A-10F4-8844-DD63-A4A0CDD3E652}"/>
              </a:ext>
            </a:extLst>
          </p:cNvPr>
          <p:cNvSpPr txBox="1"/>
          <p:nvPr/>
        </p:nvSpPr>
        <p:spPr>
          <a:xfrm>
            <a:off x="6589454" y="1854693"/>
            <a:ext cx="4776129" cy="1569660"/>
          </a:xfrm>
          <a:prstGeom prst="rect">
            <a:avLst/>
          </a:prstGeom>
          <a:noFill/>
        </p:spPr>
        <p:txBody>
          <a:bodyPr wrap="square">
            <a:spAutoFit/>
          </a:bodyPr>
          <a:lstStyle/>
          <a:p>
            <a:pPr algn="ctr"/>
            <a:r>
              <a:rPr lang="en-US" sz="1600" dirty="0"/>
              <a:t>It identifies the specific problem of the lack of </a:t>
            </a:r>
          </a:p>
          <a:p>
            <a:pPr algn="ctr"/>
            <a:r>
              <a:rPr lang="en-US" sz="1600" dirty="0"/>
              <a:t>a local online platform for selling</a:t>
            </a:r>
            <a:r>
              <a:rPr lang="ar-JO" sz="1600" dirty="0"/>
              <a:t> </a:t>
            </a:r>
            <a:r>
              <a:rPr lang="en-US" sz="1600" dirty="0"/>
              <a:t>electronic devices</a:t>
            </a:r>
          </a:p>
          <a:p>
            <a:pPr algn="ctr"/>
            <a:r>
              <a:rPr lang="en-US" sz="1600" dirty="0"/>
              <a:t> in Palestine and proposes a solution that addresses the needs and preferences of customers and suppliers.</a:t>
            </a:r>
          </a:p>
        </p:txBody>
      </p:sp>
      <p:sp>
        <p:nvSpPr>
          <p:cNvPr id="11" name="TextBox 10">
            <a:extLst>
              <a:ext uri="{FF2B5EF4-FFF2-40B4-BE49-F238E27FC236}">
                <a16:creationId xmlns:a16="http://schemas.microsoft.com/office/drawing/2014/main" id="{D5599512-C73E-030C-511C-DAA88C8A116C}"/>
              </a:ext>
            </a:extLst>
          </p:cNvPr>
          <p:cNvSpPr txBox="1"/>
          <p:nvPr/>
        </p:nvSpPr>
        <p:spPr>
          <a:xfrm>
            <a:off x="3203028" y="4416720"/>
            <a:ext cx="7029450" cy="1815882"/>
          </a:xfrm>
          <a:prstGeom prst="rect">
            <a:avLst/>
          </a:prstGeom>
          <a:noFill/>
        </p:spPr>
        <p:txBody>
          <a:bodyPr wrap="square">
            <a:spAutoFit/>
          </a:bodyPr>
          <a:lstStyle/>
          <a:p>
            <a:pPr algn="ctr"/>
            <a:r>
              <a:rPr lang="en-US" sz="1600" dirty="0"/>
              <a:t>Innovative and user-friendly features: The project introduces some innovative and user-friendly features for the web application, such as product comparison, online payment, chat service, notification system, and feedback mechanism. These features aim to enhance the user experience and satisfaction, as well as the efficiency and security of the online transactions.</a:t>
            </a:r>
          </a:p>
        </p:txBody>
      </p:sp>
      <p:pic>
        <p:nvPicPr>
          <p:cNvPr id="12" name="Picture 11">
            <a:extLst>
              <a:ext uri="{FF2B5EF4-FFF2-40B4-BE49-F238E27FC236}">
                <a16:creationId xmlns:a16="http://schemas.microsoft.com/office/drawing/2014/main" id="{1D9E0B1F-1ED6-A2F7-4692-A11FB5AC3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8947" y="625398"/>
            <a:ext cx="7029450" cy="3672522"/>
          </a:xfrm>
          <a:prstGeom prst="rect">
            <a:avLst/>
          </a:prstGeom>
        </p:spPr>
      </p:pic>
      <p:pic>
        <p:nvPicPr>
          <p:cNvPr id="13" name="Picture 12">
            <a:extLst>
              <a:ext uri="{FF2B5EF4-FFF2-40B4-BE49-F238E27FC236}">
                <a16:creationId xmlns:a16="http://schemas.microsoft.com/office/drawing/2014/main" id="{34E3877C-D569-C45C-A36C-A1EFB556E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7" y="806964"/>
            <a:ext cx="7029450" cy="3672522"/>
          </a:xfrm>
          <a:prstGeom prst="rect">
            <a:avLst/>
          </a:prstGeom>
        </p:spPr>
      </p:pic>
      <p:pic>
        <p:nvPicPr>
          <p:cNvPr id="15" name="Picture 14">
            <a:extLst>
              <a:ext uri="{FF2B5EF4-FFF2-40B4-BE49-F238E27FC236}">
                <a16:creationId xmlns:a16="http://schemas.microsoft.com/office/drawing/2014/main" id="{3608D67E-9BE9-AC2D-3CB6-684CD2E08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037" y="3614627"/>
            <a:ext cx="11643360" cy="3221616"/>
          </a:xfrm>
          <a:prstGeom prst="rect">
            <a:avLst/>
          </a:prstGeom>
        </p:spPr>
      </p:pic>
    </p:spTree>
    <p:extLst>
      <p:ext uri="{BB962C8B-B14F-4D97-AF65-F5344CB8AC3E}">
        <p14:creationId xmlns:p14="http://schemas.microsoft.com/office/powerpoint/2010/main" val="3700531226"/>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D74D89-69C8-42CC-B1F5-41DDE28A43AE}"/>
              </a:ext>
            </a:extLst>
          </p:cNvPr>
          <p:cNvPicPr>
            <a:picLocks noChangeAspect="1"/>
          </p:cNvPicPr>
          <p:nvPr/>
        </p:nvPicPr>
        <p:blipFill>
          <a:blip r:embed="rId2">
            <a:extLst>
              <a:ext uri="{28A0092B-C50C-407E-A947-70E740481C1C}">
                <a14:useLocalDpi xmlns:a14="http://schemas.microsoft.com/office/drawing/2010/main" val="0"/>
              </a:ext>
            </a:extLst>
          </a:blip>
          <a:srcRect l="-1" r="-53" b="52564"/>
          <a:stretch>
            <a:fillRect/>
          </a:stretch>
        </p:blipFill>
        <p:spPr>
          <a:xfrm>
            <a:off x="0" y="-195353"/>
            <a:ext cx="12192000" cy="7710860"/>
          </a:xfrm>
          <a:prstGeom prst="rect">
            <a:avLst/>
          </a:prstGeom>
        </p:spPr>
      </p:pic>
      <p:sp>
        <p:nvSpPr>
          <p:cNvPr id="6" name="矩形 5">
            <a:extLst>
              <a:ext uri="{FF2B5EF4-FFF2-40B4-BE49-F238E27FC236}">
                <a16:creationId xmlns:a16="http://schemas.microsoft.com/office/drawing/2014/main" id="{9E244AD2-6AF2-4354-89DA-77AD6AE7CB42}"/>
              </a:ext>
            </a:extLst>
          </p:cNvPr>
          <p:cNvSpPr/>
          <p:nvPr/>
        </p:nvSpPr>
        <p:spPr>
          <a:xfrm rot="21390914">
            <a:off x="512763" y="946150"/>
            <a:ext cx="11166475" cy="49657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7" name="矩形 6">
            <a:extLst>
              <a:ext uri="{FF2B5EF4-FFF2-40B4-BE49-F238E27FC236}">
                <a16:creationId xmlns:a16="http://schemas.microsoft.com/office/drawing/2014/main" id="{3DA9FCA8-3FA3-4EC7-90DC-00B6FF6BB54B}"/>
              </a:ext>
            </a:extLst>
          </p:cNvPr>
          <p:cNvSpPr/>
          <p:nvPr/>
        </p:nvSpPr>
        <p:spPr>
          <a:xfrm rot="172200">
            <a:off x="512762" y="946150"/>
            <a:ext cx="11166475" cy="49657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pitchFamily="2" charset="-122"/>
              <a:ea typeface="字魂59号-创粗黑" panose="00000500000000000000" pitchFamily="2" charset="-122"/>
            </a:endParaRPr>
          </a:p>
        </p:txBody>
      </p:sp>
      <p:sp>
        <p:nvSpPr>
          <p:cNvPr id="16" name="标题 3">
            <a:extLst>
              <a:ext uri="{FF2B5EF4-FFF2-40B4-BE49-F238E27FC236}">
                <a16:creationId xmlns:a16="http://schemas.microsoft.com/office/drawing/2014/main" id="{3AE41AAB-6008-42ED-B1A7-BE761FF1C9C4}"/>
              </a:ext>
            </a:extLst>
          </p:cNvPr>
          <p:cNvSpPr txBox="1"/>
          <p:nvPr/>
        </p:nvSpPr>
        <p:spPr>
          <a:xfrm>
            <a:off x="5029200" y="1432502"/>
            <a:ext cx="2639680" cy="2204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lvl="0" algn="ctr"/>
            <a:r>
              <a:rPr lang="en-US" altLang="zh-CN" sz="11500" dirty="0">
                <a:gradFill>
                  <a:gsLst>
                    <a:gs pos="0">
                      <a:srgbClr val="BD2CE3"/>
                    </a:gs>
                    <a:gs pos="100000">
                      <a:srgbClr val="574EC5"/>
                    </a:gs>
                  </a:gsLst>
                  <a:lin ang="10800000" scaled="1"/>
                </a:gradFill>
                <a:latin typeface="Source Han Sans SC"/>
                <a:ea typeface="Source Han Sans SC"/>
                <a:cs typeface="Arial Unicode MS" panose="020B0604020202020204" pitchFamily="34" charset="-122"/>
                <a:sym typeface="+mn-lt"/>
              </a:rPr>
              <a:t>03</a:t>
            </a:r>
            <a:endParaRPr kumimoji="0" lang="zh-CN" altLang="en-US" sz="6000" b="1" i="0" u="none" strike="noStrike" kern="1200" cap="none" spc="300" normalizeH="0" baseline="0" noProof="0" dirty="0">
              <a:ln>
                <a:noFill/>
              </a:ln>
              <a:gradFill>
                <a:gsLst>
                  <a:gs pos="0">
                    <a:srgbClr val="BD2CE3"/>
                  </a:gs>
                  <a:gs pos="100000">
                    <a:srgbClr val="574EC5"/>
                  </a:gs>
                </a:gsLst>
                <a:lin ang="10800000" scaled="1"/>
              </a:gradFill>
              <a:effectLst/>
              <a:uLnTx/>
              <a:uFillTx/>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17" name="îṥlíḋé">
            <a:extLst>
              <a:ext uri="{FF2B5EF4-FFF2-40B4-BE49-F238E27FC236}">
                <a16:creationId xmlns:a16="http://schemas.microsoft.com/office/drawing/2014/main" id="{42AA6782-065F-43A4-8289-EF39FF313D30}"/>
              </a:ext>
            </a:extLst>
          </p:cNvPr>
          <p:cNvSpPr/>
          <p:nvPr/>
        </p:nvSpPr>
        <p:spPr>
          <a:xfrm>
            <a:off x="5503817" y="3275216"/>
            <a:ext cx="6200502" cy="1035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rmAutofit fontScale="62500" lnSpcReduction="20000"/>
          </a:bodyPr>
          <a:lstStyle/>
          <a:p>
            <a:r>
              <a:rPr kumimoji="1" lang="en-US" altLang="en-US" sz="5400" b="1" dirty="0">
                <a:solidFill>
                  <a:schemeClr val="tx1"/>
                </a:solidFill>
                <a:latin typeface="Source Han Sans SC"/>
                <a:ea typeface="Source Han Sans SC"/>
                <a:cs typeface="Arial Unicode MS" panose="020B0604020202020204" pitchFamily="34" charset="-122"/>
                <a:sym typeface="+mn-lt"/>
              </a:rPr>
              <a:t>Motivation and Background</a:t>
            </a:r>
          </a:p>
        </p:txBody>
      </p:sp>
      <p:sp>
        <p:nvSpPr>
          <p:cNvPr id="20" name="副标题 4">
            <a:extLst>
              <a:ext uri="{FF2B5EF4-FFF2-40B4-BE49-F238E27FC236}">
                <a16:creationId xmlns:a16="http://schemas.microsoft.com/office/drawing/2014/main" id="{A3D6BF79-A5ED-4DE1-A830-A8ED067490D3}"/>
              </a:ext>
            </a:extLst>
          </p:cNvPr>
          <p:cNvSpPr txBox="1"/>
          <p:nvPr/>
        </p:nvSpPr>
        <p:spPr>
          <a:xfrm>
            <a:off x="5619144" y="4474172"/>
            <a:ext cx="5171455" cy="558799"/>
          </a:xfrm>
          <a:prstGeom prst="rect">
            <a:avLst/>
          </a:prstGeom>
        </p:spPr>
        <p:txBody>
          <a:bodyPr vert="horz" lIns="91440" tIns="45720" rIns="91440" bIns="45720" rtlCol="0" anchor="ctr">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20000"/>
              </a:lnSpc>
            </a:pPr>
            <a:endParaRPr lang="en-US" altLang="zh-CN" sz="1800" dirty="0">
              <a:solidFill>
                <a:srgbClr val="000000"/>
              </a:solidFill>
              <a:latin typeface="Source Han Sans SC"/>
              <a:ea typeface="Source Han Sans SC"/>
              <a:cs typeface="Arial Unicode MS" panose="020B0604020202020204" pitchFamily="34" charset="-122"/>
              <a:sym typeface="+mn-lt"/>
            </a:endParaRPr>
          </a:p>
        </p:txBody>
      </p:sp>
      <p:sp>
        <p:nvSpPr>
          <p:cNvPr id="21" name="燕尾形 13">
            <a:extLst>
              <a:ext uri="{FF2B5EF4-FFF2-40B4-BE49-F238E27FC236}">
                <a16:creationId xmlns:a16="http://schemas.microsoft.com/office/drawing/2014/main" id="{2251FBC2-7ABA-45DC-BACB-6929E63D5911}"/>
              </a:ext>
            </a:extLst>
          </p:cNvPr>
          <p:cNvSpPr/>
          <p:nvPr/>
        </p:nvSpPr>
        <p:spPr>
          <a:xfrm>
            <a:off x="7761113" y="1933789"/>
            <a:ext cx="781665" cy="934073"/>
          </a:xfrm>
          <a:prstGeom prst="chevron">
            <a:avLst/>
          </a:prstGeom>
          <a:noFill/>
          <a:ln>
            <a:solidFill>
              <a:srgbClr val="8F4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sp>
        <p:nvSpPr>
          <p:cNvPr id="22" name="燕尾形 14">
            <a:extLst>
              <a:ext uri="{FF2B5EF4-FFF2-40B4-BE49-F238E27FC236}">
                <a16:creationId xmlns:a16="http://schemas.microsoft.com/office/drawing/2014/main" id="{1FD1939C-AA82-4BB5-BA90-B94C12E9B38B}"/>
              </a:ext>
            </a:extLst>
          </p:cNvPr>
          <p:cNvSpPr/>
          <p:nvPr/>
        </p:nvSpPr>
        <p:spPr>
          <a:xfrm>
            <a:off x="8491105" y="1933788"/>
            <a:ext cx="781665" cy="934073"/>
          </a:xfrm>
          <a:prstGeom prst="chevron">
            <a:avLst/>
          </a:prstGeom>
          <a:noFill/>
          <a:ln>
            <a:solidFill>
              <a:srgbClr val="253B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pitchFamily="2" charset="-122"/>
              <a:ea typeface="字魂59号-创粗黑" panose="00000500000000000000" pitchFamily="2" charset="-122"/>
              <a:cs typeface="Arial Unicode MS" panose="020B0604020202020204" pitchFamily="34" charset="-122"/>
              <a:sym typeface="+mn-lt"/>
            </a:endParaRPr>
          </a:p>
        </p:txBody>
      </p:sp>
      <p:pic>
        <p:nvPicPr>
          <p:cNvPr id="4" name="Picture 3">
            <a:extLst>
              <a:ext uri="{FF2B5EF4-FFF2-40B4-BE49-F238E27FC236}">
                <a16:creationId xmlns:a16="http://schemas.microsoft.com/office/drawing/2014/main" id="{EE125853-5F37-058D-C7E9-828282B8F5AF}"/>
              </a:ext>
            </a:extLst>
          </p:cNvPr>
          <p:cNvPicPr>
            <a:picLocks noChangeAspect="1"/>
          </p:cNvPicPr>
          <p:nvPr/>
        </p:nvPicPr>
        <p:blipFill>
          <a:blip r:embed="rId3"/>
          <a:stretch>
            <a:fillRect/>
          </a:stretch>
        </p:blipFill>
        <p:spPr>
          <a:xfrm>
            <a:off x="1212042" y="1683831"/>
            <a:ext cx="3535986" cy="3639627"/>
          </a:xfrm>
          <a:prstGeom prst="rect">
            <a:avLst/>
          </a:prstGeom>
        </p:spPr>
      </p:pic>
    </p:spTree>
    <p:extLst>
      <p:ext uri="{BB962C8B-B14F-4D97-AF65-F5344CB8AC3E}">
        <p14:creationId xmlns:p14="http://schemas.microsoft.com/office/powerpoint/2010/main" val="3258776278"/>
      </p:ext>
    </p:extLst>
  </p:cSld>
  <p:clrMapOvr>
    <a:masterClrMapping/>
  </p:clrMapOvr>
  <p:transition advTm="2000">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257326" y="1310211"/>
            <a:ext cx="6159611" cy="2112258"/>
          </a:xfrm>
          <a:prstGeom prst="roundRect">
            <a:avLst>
              <a:gd name="adj" fmla="val 3888"/>
            </a:avLst>
          </a:prstGeom>
          <a:noFill/>
          <a:ln w="12700">
            <a:gradFill>
              <a:gsLst>
                <a:gs pos="0">
                  <a:srgbClr val="EE94FE"/>
                </a:gs>
                <a:gs pos="100000">
                  <a:srgbClr val="AF74E2"/>
                </a:gs>
              </a:gsLst>
            </a:gra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cs typeface="Arial Unicode MS" panose="020B0604020202020204" pitchFamily="34" charset="-122"/>
              <a:sym typeface="字魂59号-创粗黑" panose="00000500000000000000" pitchFamily="2" charset="-122"/>
            </a:endParaRPr>
          </a:p>
        </p:txBody>
      </p:sp>
      <p:sp>
        <p:nvSpPr>
          <p:cNvPr id="5" name="圆角矩形 4"/>
          <p:cNvSpPr/>
          <p:nvPr/>
        </p:nvSpPr>
        <p:spPr>
          <a:xfrm>
            <a:off x="6242718" y="691179"/>
            <a:ext cx="3634125" cy="480053"/>
          </a:xfrm>
          <a:prstGeom prst="roundRect">
            <a:avLst/>
          </a:prstGeom>
          <a:gradFill>
            <a:gsLst>
              <a:gs pos="0">
                <a:srgbClr val="AF74E2"/>
              </a:gs>
              <a:gs pos="100000">
                <a:srgbClr val="EE94FE"/>
              </a:gs>
            </a:gsLst>
          </a:gra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t">
            <a:normAutofit/>
          </a:bodyPr>
          <a:lstStyle/>
          <a:p>
            <a:pPr algn="ctr"/>
            <a:r>
              <a:rPr lang="en-US" sz="1900" b="1" dirty="0">
                <a:latin typeface="Source Han Sans SC"/>
                <a:ea typeface="Source Han Sans SC"/>
                <a:cs typeface="Arial Unicode MS" panose="020B0604020202020204" pitchFamily="34" charset="-122"/>
              </a:rPr>
              <a:t> The Electronic Store Project</a:t>
            </a:r>
            <a:endParaRPr lang="en-US" altLang="en-US" sz="1900" b="1" dirty="0">
              <a:latin typeface="Source Han Sans SC"/>
              <a:ea typeface="Source Han Sans SC"/>
              <a:cs typeface="Arial Unicode MS" panose="020B0604020202020204" pitchFamily="34" charset="-122"/>
              <a:sym typeface="字魂59号-创粗黑" panose="00000500000000000000" pitchFamily="2" charset="-122"/>
            </a:endParaRPr>
          </a:p>
        </p:txBody>
      </p:sp>
      <p:sp>
        <p:nvSpPr>
          <p:cNvPr id="8" name="圆角矩形 7"/>
          <p:cNvSpPr/>
          <p:nvPr/>
        </p:nvSpPr>
        <p:spPr>
          <a:xfrm>
            <a:off x="5257326" y="4074545"/>
            <a:ext cx="5576137" cy="2261807"/>
          </a:xfrm>
          <a:prstGeom prst="roundRect">
            <a:avLst>
              <a:gd name="adj" fmla="val 6016"/>
            </a:avLst>
          </a:prstGeom>
          <a:noFill/>
          <a:ln w="12700">
            <a:gradFill>
              <a:gsLst>
                <a:gs pos="0">
                  <a:srgbClr val="EE94FE"/>
                </a:gs>
                <a:gs pos="100000">
                  <a:srgbClr val="AF74E2"/>
                </a:gs>
              </a:gsLst>
            </a:gradFill>
          </a:ln>
          <a:effectLst>
            <a:outerShdw blurRad="25400" dist="25400" dir="8100000" algn="tr" rotWithShape="0">
              <a:schemeClr val="bg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字魂59号-创粗黑" panose="00000500000000000000" pitchFamily="2" charset="-122"/>
              <a:ea typeface="字魂59号-创粗黑" panose="00000500000000000000" pitchFamily="2" charset="-122"/>
              <a:cs typeface="Arial Unicode MS" panose="020B0604020202020204" pitchFamily="34" charset="-122"/>
              <a:sym typeface="字魂59号-创粗黑" panose="00000500000000000000" pitchFamily="2" charset="-122"/>
            </a:endParaRPr>
          </a:p>
        </p:txBody>
      </p:sp>
      <p:sp>
        <p:nvSpPr>
          <p:cNvPr id="6" name="圆角矩形 5"/>
          <p:cNvSpPr/>
          <p:nvPr/>
        </p:nvSpPr>
        <p:spPr>
          <a:xfrm>
            <a:off x="5930537" y="3520221"/>
            <a:ext cx="4902926" cy="484298"/>
          </a:xfrm>
          <a:prstGeom prst="roundRect">
            <a:avLst/>
          </a:prstGeom>
          <a:gradFill>
            <a:gsLst>
              <a:gs pos="0">
                <a:srgbClr val="AF74E2"/>
              </a:gs>
              <a:gs pos="100000">
                <a:srgbClr val="EE94FE"/>
              </a:gs>
            </a:gsLst>
          </a:gra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t">
            <a:normAutofit fontScale="70000" lnSpcReduction="20000"/>
          </a:bodyPr>
          <a:lstStyle/>
          <a:p>
            <a:pPr algn="ctr"/>
            <a:r>
              <a:rPr lang="en-US" altLang="en-US" sz="2400" b="1" dirty="0">
                <a:latin typeface="Source Han Sans SC"/>
                <a:ea typeface="Source Han Sans SC"/>
                <a:cs typeface="Arial Unicode MS" panose="020B0604020202020204" pitchFamily="34" charset="-122"/>
                <a:sym typeface="字魂59号-创粗黑" panose="00000500000000000000" pitchFamily="2" charset="-122"/>
              </a:rPr>
              <a:t>The electronic portal for Palestinian stores and companies</a:t>
            </a:r>
            <a:endParaRPr lang="en-US" altLang="en-US" sz="2500" b="1" dirty="0">
              <a:latin typeface="Source Han Sans SC"/>
              <a:ea typeface="Source Han Sans SC"/>
              <a:cs typeface="Arial Unicode MS" panose="020B0604020202020204" pitchFamily="34" charset="-122"/>
              <a:sym typeface="字魂59号-创粗黑" panose="00000500000000000000" pitchFamily="2" charset="-122"/>
            </a:endParaRPr>
          </a:p>
        </p:txBody>
      </p:sp>
      <p:sp>
        <p:nvSpPr>
          <p:cNvPr id="10" name="Rectangle 12"/>
          <p:cNvSpPr/>
          <p:nvPr/>
        </p:nvSpPr>
        <p:spPr>
          <a:xfrm>
            <a:off x="5345736" y="1337937"/>
            <a:ext cx="5843451" cy="2154558"/>
          </a:xfrm>
          <a:prstGeom prst="rect">
            <a:avLst/>
          </a:prstGeom>
        </p:spPr>
        <p:txBody>
          <a:bodyPr wrap="square">
            <a:normAutofit/>
          </a:bodyPr>
          <a:lstStyle/>
          <a:p>
            <a:pPr>
              <a:lnSpc>
                <a:spcPct val="120000"/>
              </a:lnSpc>
            </a:pPr>
            <a:r>
              <a:rPr lang="en-US" altLang="en-US" sz="14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The "Electronic Store" project started because nowadays</a:t>
            </a:r>
            <a:r>
              <a:rPr lang="ar-JO" altLang="en-US" sz="14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 </a:t>
            </a:r>
            <a:r>
              <a:rPr lang="en-US" altLang="en-US" sz="14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everything is online, and it's important for people to easily find out about different smart gadgets before they buy them. This project wants to make it easier for everyone to shop online, especially for electronics, by giving them all the info they need. It also looks at how e-commerce (or online shopping) is growing because it's easy, saves money, and you can shop from anywhere. </a:t>
            </a:r>
          </a:p>
          <a:p>
            <a:pPr>
              <a:lnSpc>
                <a:spcPct val="120000"/>
              </a:lnSpc>
            </a:pPr>
            <a:endParaRPr lang="en-US" altLang="en-US" sz="14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endParaRPr>
          </a:p>
        </p:txBody>
      </p:sp>
      <p:sp>
        <p:nvSpPr>
          <p:cNvPr id="11" name="Rectangle 12"/>
          <p:cNvSpPr/>
          <p:nvPr/>
        </p:nvSpPr>
        <p:spPr>
          <a:xfrm>
            <a:off x="5345736" y="4144572"/>
            <a:ext cx="5566103" cy="2202814"/>
          </a:xfrm>
          <a:prstGeom prst="rect">
            <a:avLst/>
          </a:prstGeom>
        </p:spPr>
        <p:txBody>
          <a:bodyPr wrap="square">
            <a:normAutofit/>
          </a:bodyPr>
          <a:lstStyle/>
          <a:p>
            <a:pPr>
              <a:lnSpc>
                <a:spcPct val="120000"/>
              </a:lnSpc>
            </a:pPr>
            <a:r>
              <a:rPr lang="en-US" altLang="en-US" sz="14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rPr>
              <a:t>But, there's a special focus on helping local shops in Palestine get noticed online. The goal is to create a website where Palestinian stores can sell their gadgets online, making it easier for people to find and buy from them. This way, local shops get more customers, and people can learn more about Palestinian electronics. The idea is to make the website super easy to use so anyone looking for gadgets can find what they need, learn about it, and buy it without any hassle.</a:t>
            </a:r>
          </a:p>
          <a:p>
            <a:pPr>
              <a:lnSpc>
                <a:spcPct val="120000"/>
              </a:lnSpc>
            </a:pPr>
            <a:endParaRPr lang="en-US" altLang="en-US" sz="1400" dirty="0">
              <a:solidFill>
                <a:schemeClr val="tx1">
                  <a:lumMod val="75000"/>
                  <a:lumOff val="25000"/>
                </a:schemeClr>
              </a:solidFill>
              <a:latin typeface="Source Han Sans SC"/>
              <a:ea typeface="Source Han Sans SC"/>
              <a:cs typeface="Arial Unicode MS" panose="020B0604020202020204" pitchFamily="34" charset="-122"/>
              <a:sym typeface="字魂59号-创粗黑" panose="00000500000000000000" pitchFamily="2" charset="-122"/>
            </a:endParaRPr>
          </a:p>
        </p:txBody>
      </p:sp>
      <p:sp>
        <p:nvSpPr>
          <p:cNvPr id="19" name="iSľíḓè">
            <a:extLst>
              <a:ext uri="{FF2B5EF4-FFF2-40B4-BE49-F238E27FC236}">
                <a16:creationId xmlns:a16="http://schemas.microsoft.com/office/drawing/2014/main" id="{684789DB-E4D2-4580-B7F0-91E12048FFD9}"/>
              </a:ext>
            </a:extLst>
          </p:cNvPr>
          <p:cNvSpPr txBox="1"/>
          <p:nvPr/>
        </p:nvSpPr>
        <p:spPr>
          <a:xfrm>
            <a:off x="1312772" y="595925"/>
            <a:ext cx="4369571" cy="33528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kumimoji="1" lang="en-US" altLang="en-US" sz="2800" dirty="0">
                <a:solidFill>
                  <a:schemeClr val="tx1"/>
                </a:solidFill>
                <a:latin typeface="Source Han Sans SC"/>
                <a:ea typeface="Source Han Sans SC"/>
                <a:cs typeface="Arial Unicode MS" panose="020B0604020202020204" pitchFamily="34" charset="-122"/>
                <a:sym typeface="+mn-lt"/>
              </a:rPr>
              <a:t>Motivation and Background</a:t>
            </a:r>
          </a:p>
        </p:txBody>
      </p:sp>
      <p:pic>
        <p:nvPicPr>
          <p:cNvPr id="4" name="Picture 3">
            <a:extLst>
              <a:ext uri="{FF2B5EF4-FFF2-40B4-BE49-F238E27FC236}">
                <a16:creationId xmlns:a16="http://schemas.microsoft.com/office/drawing/2014/main" id="{5FE1532A-6712-C56B-B7AF-F17F30DD7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11" y="1838960"/>
            <a:ext cx="3722508" cy="3647440"/>
          </a:xfrm>
          <a:prstGeom prst="rect">
            <a:avLst/>
          </a:prstGeom>
        </p:spPr>
      </p:pic>
    </p:spTree>
  </p:cSld>
  <p:clrMapOvr>
    <a:masterClrMapping/>
  </p:clrMapOvr>
  <p:transition>
    <p:random/>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 name="RESOURCELIBID_ANIM" val="505"/>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 name="RESOURCELIBID_ANIM" val="505"/>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ISLIDE.ICON" val="#101234;#33619;#393576;"/>
</p:tagLst>
</file>

<file path=ppt/tags/tag4.xml><?xml version="1.0" encoding="utf-8"?>
<p:tagLst xmlns:a="http://schemas.openxmlformats.org/drawingml/2006/main" xmlns:r="http://schemas.openxmlformats.org/officeDocument/2006/relationships" xmlns:p="http://schemas.openxmlformats.org/presentationml/2006/main">
  <p:tag name="PA" val="v5.2.9"/>
  <p:tag name="RESOURCELIBID_ANIM" val="505"/>
</p:tagLst>
</file>

<file path=ppt/tags/tag5.xml><?xml version="1.0" encoding="utf-8"?>
<p:tagLst xmlns:a="http://schemas.openxmlformats.org/drawingml/2006/main" xmlns:r="http://schemas.openxmlformats.org/officeDocument/2006/relationships" xmlns:p="http://schemas.openxmlformats.org/presentationml/2006/main">
  <p:tag name="PA" val="v5.2.9"/>
  <p:tag name="RESOURCELIBID_ANIM" val="505"/>
</p:tagLst>
</file>

<file path=ppt/tags/tag6.xml><?xml version="1.0" encoding="utf-8"?>
<p:tagLst xmlns:a="http://schemas.openxmlformats.org/drawingml/2006/main" xmlns:r="http://schemas.openxmlformats.org/officeDocument/2006/relationships" xmlns:p="http://schemas.openxmlformats.org/presentationml/2006/main">
  <p:tag name="PA" val="v5.2.9"/>
  <p:tag name="RESOURCELIBID_ANIM" val="505"/>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62">
      <a:majorFont>
        <a:latin typeface="字魂59号-创粗黑"/>
        <a:ea typeface="字魂59号-创粗黑"/>
        <a:cs typeface="Arial"/>
      </a:majorFont>
      <a:minorFont>
        <a:latin typeface="字魂59号-创粗黑"/>
        <a:ea typeface="字魂59号-创粗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1638</TotalTime>
  <Words>1487</Words>
  <Application>Microsoft Office PowerPoint</Application>
  <PresentationFormat>Widescreen</PresentationFormat>
  <Paragraphs>198</Paragraphs>
  <Slides>38</Slides>
  <Notes>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微软雅黑</vt:lpstr>
      <vt:lpstr>Arial</vt:lpstr>
      <vt:lpstr>Arial Unicode MS</vt:lpstr>
      <vt:lpstr>Open Sans</vt:lpstr>
      <vt:lpstr>OPPOSans B</vt:lpstr>
      <vt:lpstr>Source Han Sans SC</vt:lpstr>
      <vt:lpstr>字魂59号-创粗黑</vt:lpstr>
      <vt:lpstr>思源黑体 CN Light</vt:lpstr>
      <vt:lpstr>阿里巴巴普惠体 B</vt:lpstr>
      <vt:lpstr>Office 主题​​</vt:lpstr>
      <vt:lpstr>PowerPoint Presentation</vt:lpstr>
      <vt:lpstr>PowerPoint Presentation</vt:lpstr>
      <vt:lpstr>PowerPoint Presentation</vt:lpstr>
      <vt:lpstr>Introduction to Electronic Store</vt:lpstr>
      <vt:lpstr>PowerPoint Presentation</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online electronics market in Palestine is fragmented, lacking a unified platform tailored to local needs, impacting trust and visibility for businesses and consumers.  What Others Did: Existing platforms partially address these issues but often miss providing a localized, comprehensive solution that fully supports both seller verification and customer engagement.  </vt:lpstr>
      <vt:lpstr>Our solution focuses on creating a platform that bridges this gap by offering robust seller verification, enhancing visibility for local sellers, and providing diverse payment options and dedicated customer support, tailored specifically to the Palestinian market.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Hoson Hasqoor</cp:lastModifiedBy>
  <cp:revision>81</cp:revision>
  <dcterms:created xsi:type="dcterms:W3CDTF">2022-04-07T12:43:00Z</dcterms:created>
  <dcterms:modified xsi:type="dcterms:W3CDTF">2024-02-17T00:26:36Z</dcterms:modified>
</cp:coreProperties>
</file>